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webextensions/webextension2.xml" ContentType="application/vnd.ms-office.webextension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1" r:id="rId4"/>
  </p:sldMasterIdLst>
  <p:notesMasterIdLst>
    <p:notesMasterId r:id="rId26"/>
  </p:notesMasterIdLst>
  <p:handoutMasterIdLst>
    <p:handoutMasterId r:id="rId27"/>
  </p:handoutMasterIdLst>
  <p:sldIdLst>
    <p:sldId id="283" r:id="rId5"/>
    <p:sldId id="323" r:id="rId6"/>
    <p:sldId id="320" r:id="rId7"/>
    <p:sldId id="302" r:id="rId8"/>
    <p:sldId id="322" r:id="rId9"/>
    <p:sldId id="321" r:id="rId10"/>
    <p:sldId id="290" r:id="rId11"/>
    <p:sldId id="318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256" r:id="rId20"/>
    <p:sldId id="314" r:id="rId21"/>
    <p:sldId id="316" r:id="rId22"/>
    <p:sldId id="299" r:id="rId23"/>
    <p:sldId id="317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60222-772F-4D0D-B4AC-FDC549BE668E}" v="1314" dt="2026-02-02T14:49:52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5021" autoAdjust="0"/>
  </p:normalViewPr>
  <p:slideViewPr>
    <p:cSldViewPr snapToGrid="0">
      <p:cViewPr varScale="1">
        <p:scale>
          <a:sx n="70" d="100"/>
          <a:sy n="70" d="100"/>
        </p:scale>
        <p:origin x="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r Mobashertofighi" userId="dc3ad5807d226c11" providerId="LiveId" clId="{8CA48DCD-2706-4802-BD87-B56A3F89D138}"/>
    <pc:docChg chg="undo redo custSel addSld delSld modSld sldOrd delMainMaster modMainMaster">
      <pc:chgData name="Sahar Mobashertofighi" userId="dc3ad5807d226c11" providerId="LiveId" clId="{8CA48DCD-2706-4802-BD87-B56A3F89D138}" dt="2026-02-02T14:50:16.880" v="4575" actId="1076"/>
      <pc:docMkLst>
        <pc:docMk/>
      </pc:docMkLst>
      <pc:sldChg chg="addSp delSp modSp add del mod ord modTransition">
        <pc:chgData name="Sahar Mobashertofighi" userId="dc3ad5807d226c11" providerId="LiveId" clId="{8CA48DCD-2706-4802-BD87-B56A3F89D138}" dt="2026-01-30T14:42:09.827" v="3616" actId="20577"/>
        <pc:sldMkLst>
          <pc:docMk/>
          <pc:sldMk cId="3211859542" sldId="256"/>
        </pc:sldMkLst>
        <pc:spChg chg="add mod">
          <ac:chgData name="Sahar Mobashertofighi" userId="dc3ad5807d226c11" providerId="LiveId" clId="{8CA48DCD-2706-4802-BD87-B56A3F89D138}" dt="2026-01-30T14:42:09.827" v="3616" actId="20577"/>
          <ac:spMkLst>
            <pc:docMk/>
            <pc:sldMk cId="3211859542" sldId="256"/>
            <ac:spMk id="5" creationId="{38234085-249A-242A-34E8-B1093853C5D3}"/>
          </ac:spMkLst>
        </pc:spChg>
        <pc:spChg chg="add mod">
          <ac:chgData name="Sahar Mobashertofighi" userId="dc3ad5807d226c11" providerId="LiveId" clId="{8CA48DCD-2706-4802-BD87-B56A3F89D138}" dt="2026-01-29T19:11:08.428" v="2342" actId="14100"/>
          <ac:spMkLst>
            <pc:docMk/>
            <pc:sldMk cId="3211859542" sldId="256"/>
            <ac:spMk id="11" creationId="{DF5E6D66-40E9-693B-525B-EE0E7F8A9CE5}"/>
          </ac:spMkLst>
        </pc:spChg>
        <pc:spChg chg="add mod">
          <ac:chgData name="Sahar Mobashertofighi" userId="dc3ad5807d226c11" providerId="LiveId" clId="{8CA48DCD-2706-4802-BD87-B56A3F89D138}" dt="2026-01-29T15:40:50.400" v="1583" actId="1076"/>
          <ac:spMkLst>
            <pc:docMk/>
            <pc:sldMk cId="3211859542" sldId="256"/>
            <ac:spMk id="13" creationId="{02B48DA0-BF62-492B-F895-78EF58A57E47}"/>
          </ac:spMkLst>
        </pc:spChg>
        <pc:graphicFrameChg chg="mod">
          <ac:chgData name="Sahar Mobashertofighi" userId="dc3ad5807d226c11" providerId="LiveId" clId="{8CA48DCD-2706-4802-BD87-B56A3F89D138}" dt="2026-01-29T23:34:13.801" v="3061" actId="14100"/>
          <ac:graphicFrameMkLst>
            <pc:docMk/>
            <pc:sldMk cId="3211859542" sldId="256"/>
            <ac:graphicFrameMk id="2" creationId="{00000000-0000-0000-0000-000000000000}"/>
          </ac:graphicFrameMkLst>
        </pc:graphicFrameChg>
        <pc:picChg chg="mod ord">
          <ac:chgData name="Sahar Mobashertofighi" userId="dc3ad5807d226c11" providerId="LiveId" clId="{8CA48DCD-2706-4802-BD87-B56A3F89D138}" dt="2026-01-29T19:44:04.203" v="2503"/>
          <ac:picMkLst>
            <pc:docMk/>
            <pc:sldMk cId="3211859542" sldId="256"/>
            <ac:picMk id="7" creationId="{87D43E1C-7B4D-44A2-8E6D-6786349BFB58}"/>
          </ac:picMkLst>
        </pc:picChg>
      </pc:sldChg>
      <pc:sldChg chg="addSp delSp modSp mod modTransition setBg">
        <pc:chgData name="Sahar Mobashertofighi" userId="dc3ad5807d226c11" providerId="LiveId" clId="{8CA48DCD-2706-4802-BD87-B56A3F89D138}" dt="2026-01-30T12:49:59.345" v="3105"/>
        <pc:sldMkLst>
          <pc:docMk/>
          <pc:sldMk cId="3086798001" sldId="283"/>
        </pc:sldMkLst>
        <pc:spChg chg="add mod">
          <ac:chgData name="Sahar Mobashertofighi" userId="dc3ad5807d226c11" providerId="LiveId" clId="{8CA48DCD-2706-4802-BD87-B56A3F89D138}" dt="2026-01-29T23:10:32.981" v="3029" actId="207"/>
          <ac:spMkLst>
            <pc:docMk/>
            <pc:sldMk cId="3086798001" sldId="283"/>
            <ac:spMk id="24" creationId="{739220EC-4263-A732-4844-2EC48138FDCA}"/>
          </ac:spMkLst>
        </pc:spChg>
        <pc:picChg chg="add mod">
          <ac:chgData name="Sahar Mobashertofighi" userId="dc3ad5807d226c11" providerId="LiveId" clId="{8CA48DCD-2706-4802-BD87-B56A3F89D138}" dt="2026-01-29T22:56:45.609" v="2871"/>
          <ac:picMkLst>
            <pc:docMk/>
            <pc:sldMk cId="3086798001" sldId="283"/>
            <ac:picMk id="22" creationId="{7EACD263-0733-B087-596B-31BEB0D0B348}"/>
          </ac:picMkLst>
        </pc:picChg>
      </pc:sldChg>
      <pc:sldChg chg="addSp delSp modSp mod modTransition setBg addAnim delAnim modAnim setClrOvrMap">
        <pc:chgData name="Sahar Mobashertofighi" userId="dc3ad5807d226c11" providerId="LiveId" clId="{8CA48DCD-2706-4802-BD87-B56A3F89D138}" dt="2026-01-30T13:00:02.044" v="3152"/>
        <pc:sldMkLst>
          <pc:docMk/>
          <pc:sldMk cId="2839316193" sldId="285"/>
        </pc:sldMkLst>
        <pc:grpChg chg="add">
          <ac:chgData name="Sahar Mobashertofighi" userId="dc3ad5807d226c11" providerId="LiveId" clId="{8CA48DCD-2706-4802-BD87-B56A3F89D138}" dt="2026-01-29T14:23:55.800" v="1367" actId="26606"/>
          <ac:grpSpMkLst>
            <pc:docMk/>
            <pc:sldMk cId="2839316193" sldId="285"/>
            <ac:grpSpMk id="55" creationId="{5F054EF5-EFE6-45A2-834C-0F0931F39F1E}"/>
          </ac:grpSpMkLst>
        </pc:grpChg>
        <pc:picChg chg="add mod">
          <ac:chgData name="Sahar Mobashertofighi" userId="dc3ad5807d226c11" providerId="LiveId" clId="{8CA48DCD-2706-4802-BD87-B56A3F89D138}" dt="2026-01-29T14:24:54.846" v="1372" actId="1076"/>
          <ac:picMkLst>
            <pc:docMk/>
            <pc:sldMk cId="2839316193" sldId="285"/>
            <ac:picMk id="50" creationId="{9A46BB2D-8079-BF2E-F85E-53B81BD97D1A}"/>
          </ac:picMkLst>
        </pc:picChg>
      </pc:sldChg>
      <pc:sldChg chg="addSp delSp modSp mod ord modTransition modAnim">
        <pc:chgData name="Sahar Mobashertofighi" userId="dc3ad5807d226c11" providerId="LiveId" clId="{8CA48DCD-2706-4802-BD87-B56A3F89D138}" dt="2026-01-30T14:41:23.871" v="3597" actId="20577"/>
        <pc:sldMkLst>
          <pc:docMk/>
          <pc:sldMk cId="387263475" sldId="290"/>
        </pc:sldMkLst>
        <pc:spChg chg="add mod">
          <ac:chgData name="Sahar Mobashertofighi" userId="dc3ad5807d226c11" providerId="LiveId" clId="{8CA48DCD-2706-4802-BD87-B56A3F89D138}" dt="2026-01-30T14:41:23.871" v="3597" actId="20577"/>
          <ac:spMkLst>
            <pc:docMk/>
            <pc:sldMk cId="387263475" sldId="290"/>
            <ac:spMk id="10" creationId="{DAF959E9-546B-7154-2811-1F6879FDF490}"/>
          </ac:spMkLst>
        </pc:spChg>
        <pc:spChg chg="add mod">
          <ac:chgData name="Sahar Mobashertofighi" userId="dc3ad5807d226c11" providerId="LiveId" clId="{8CA48DCD-2706-4802-BD87-B56A3F89D138}" dt="2026-01-29T19:16:45.781" v="2343" actId="20577"/>
          <ac:spMkLst>
            <pc:docMk/>
            <pc:sldMk cId="387263475" sldId="290"/>
            <ac:spMk id="11" creationId="{5F1922E1-337F-95E9-98F8-4B3B21C9E5A8}"/>
          </ac:spMkLst>
        </pc:spChg>
        <pc:spChg chg="add mod">
          <ac:chgData name="Sahar Mobashertofighi" userId="dc3ad5807d226c11" providerId="LiveId" clId="{8CA48DCD-2706-4802-BD87-B56A3F89D138}" dt="2026-01-29T17:02:55.927" v="1973" actId="113"/>
          <ac:spMkLst>
            <pc:docMk/>
            <pc:sldMk cId="387263475" sldId="290"/>
            <ac:spMk id="12" creationId="{282769A0-EAD5-2EB2-7CBE-A70346BD66D5}"/>
          </ac:spMkLst>
        </pc:spChg>
        <pc:picChg chg="add mod">
          <ac:chgData name="Sahar Mobashertofighi" userId="dc3ad5807d226c11" providerId="LiveId" clId="{8CA48DCD-2706-4802-BD87-B56A3F89D138}" dt="2026-01-29T19:18:09.608" v="2358" actId="1076"/>
          <ac:picMkLst>
            <pc:docMk/>
            <pc:sldMk cId="387263475" sldId="290"/>
            <ac:picMk id="5" creationId="{EB8BDA20-E6EE-B887-A0BB-4EA1E98BB4E2}"/>
          </ac:picMkLst>
        </pc:picChg>
        <pc:picChg chg="add mod">
          <ac:chgData name="Sahar Mobashertofighi" userId="dc3ad5807d226c11" providerId="LiveId" clId="{8CA48DCD-2706-4802-BD87-B56A3F89D138}" dt="2026-01-29T17:01:20.908" v="1962" actId="1076"/>
          <ac:picMkLst>
            <pc:docMk/>
            <pc:sldMk cId="387263475" sldId="290"/>
            <ac:picMk id="20" creationId="{E2B45B83-2147-B29F-309F-285D8AD37ACD}"/>
          </ac:picMkLst>
        </pc:picChg>
      </pc:sldChg>
      <pc:sldChg chg="addSp delSp modSp add del mod modTransition">
        <pc:chgData name="Sahar Mobashertofighi" userId="dc3ad5807d226c11" providerId="LiveId" clId="{8CA48DCD-2706-4802-BD87-B56A3F89D138}" dt="2026-02-02T14:37:00.515" v="4493" actId="47"/>
        <pc:sldMkLst>
          <pc:docMk/>
          <pc:sldMk cId="1903669839" sldId="296"/>
        </pc:sldMkLst>
        <pc:spChg chg="add mod">
          <ac:chgData name="Sahar Mobashertofighi" userId="dc3ad5807d226c11" providerId="LiveId" clId="{8CA48DCD-2706-4802-BD87-B56A3F89D138}" dt="2026-02-02T14:26:20.686" v="4388" actId="404"/>
          <ac:spMkLst>
            <pc:docMk/>
            <pc:sldMk cId="1903669839" sldId="296"/>
            <ac:spMk id="15" creationId="{641DCF2C-D43F-A393-B889-221B24755E77}"/>
          </ac:spMkLst>
        </pc:spChg>
        <pc:spChg chg="add mod ord">
          <ac:chgData name="Sahar Mobashertofighi" userId="dc3ad5807d226c11" providerId="LiveId" clId="{8CA48DCD-2706-4802-BD87-B56A3F89D138}" dt="2026-02-02T14:26:18.923" v="4385" actId="14100"/>
          <ac:spMkLst>
            <pc:docMk/>
            <pc:sldMk cId="1903669839" sldId="296"/>
            <ac:spMk id="25" creationId="{F63FF6BB-E0A8-D717-B6F9-22AA6611DF1C}"/>
          </ac:spMkLst>
        </pc:spChg>
        <pc:picChg chg="mod">
          <ac:chgData name="Sahar Mobashertofighi" userId="dc3ad5807d226c11" providerId="LiveId" clId="{8CA48DCD-2706-4802-BD87-B56A3F89D138}" dt="2026-02-02T14:26:04.085" v="4379" actId="1076"/>
          <ac:picMkLst>
            <pc:docMk/>
            <pc:sldMk cId="1903669839" sldId="296"/>
            <ac:picMk id="2" creationId="{51A6B876-12C9-E795-D6AE-D2B37715FDE8}"/>
          </ac:picMkLst>
        </pc:picChg>
        <pc:picChg chg="add del mod">
          <ac:chgData name="Sahar Mobashertofighi" userId="dc3ad5807d226c11" providerId="LiveId" clId="{8CA48DCD-2706-4802-BD87-B56A3F89D138}" dt="2026-02-02T14:33:07.012" v="4419" actId="21"/>
          <ac:picMkLst>
            <pc:docMk/>
            <pc:sldMk cId="1903669839" sldId="296"/>
            <ac:picMk id="4" creationId="{016B9E99-E559-AA60-40AD-E200DEA59B39}"/>
          </ac:picMkLst>
        </pc:picChg>
        <pc:picChg chg="add del mod">
          <ac:chgData name="Sahar Mobashertofighi" userId="dc3ad5807d226c11" providerId="LiveId" clId="{8CA48DCD-2706-4802-BD87-B56A3F89D138}" dt="2026-02-02T14:33:07.012" v="4419" actId="21"/>
          <ac:picMkLst>
            <pc:docMk/>
            <pc:sldMk cId="1903669839" sldId="296"/>
            <ac:picMk id="6" creationId="{DBE64541-AFF5-A78D-14BC-41AFB948DA9C}"/>
          </ac:picMkLst>
        </pc:picChg>
        <pc:picChg chg="add del mod">
          <ac:chgData name="Sahar Mobashertofighi" userId="dc3ad5807d226c11" providerId="LiveId" clId="{8CA48DCD-2706-4802-BD87-B56A3F89D138}" dt="2026-02-02T14:33:07.012" v="4419" actId="21"/>
          <ac:picMkLst>
            <pc:docMk/>
            <pc:sldMk cId="1903669839" sldId="296"/>
            <ac:picMk id="19" creationId="{A7C32AA2-F932-7D5C-0548-865E3D754A4F}"/>
          </ac:picMkLst>
        </pc:picChg>
        <pc:picChg chg="add del mod">
          <ac:chgData name="Sahar Mobashertofighi" userId="dc3ad5807d226c11" providerId="LiveId" clId="{8CA48DCD-2706-4802-BD87-B56A3F89D138}" dt="2026-02-02T14:33:07.012" v="4419" actId="21"/>
          <ac:picMkLst>
            <pc:docMk/>
            <pc:sldMk cId="1903669839" sldId="296"/>
            <ac:picMk id="21" creationId="{4331E235-FC45-EE38-7ED7-C07802D9807D}"/>
          </ac:picMkLst>
        </pc:picChg>
      </pc:sldChg>
      <pc:sldChg chg="addSp delSp modSp mod modTransition setBg setClrOvrMap">
        <pc:chgData name="Sahar Mobashertofighi" userId="dc3ad5807d226c11" providerId="LiveId" clId="{8CA48DCD-2706-4802-BD87-B56A3F89D138}" dt="2026-01-30T15:17:57.949" v="3790" actId="255"/>
        <pc:sldMkLst>
          <pc:docMk/>
          <pc:sldMk cId="4075364509" sldId="299"/>
        </pc:sldMkLst>
        <pc:spChg chg="mod">
          <ac:chgData name="Sahar Mobashertofighi" userId="dc3ad5807d226c11" providerId="LiveId" clId="{8CA48DCD-2706-4802-BD87-B56A3F89D138}" dt="2026-01-29T19:51:07.214" v="2536" actId="20577"/>
          <ac:spMkLst>
            <pc:docMk/>
            <pc:sldMk cId="4075364509" sldId="299"/>
            <ac:spMk id="2" creationId="{9B9AC6F4-9F40-4E8D-B217-72D59E563EE0}"/>
          </ac:spMkLst>
        </pc:spChg>
        <pc:spChg chg="add mod ord">
          <ac:chgData name="Sahar Mobashertofighi" userId="dc3ad5807d226c11" providerId="LiveId" clId="{8CA48DCD-2706-4802-BD87-B56A3F89D138}" dt="2026-01-30T14:42:26.746" v="3622" actId="20577"/>
          <ac:spMkLst>
            <pc:docMk/>
            <pc:sldMk cId="4075364509" sldId="299"/>
            <ac:spMk id="20" creationId="{8E13F448-58F0-A95E-ABF6-235C9070651A}"/>
          </ac:spMkLst>
        </pc:spChg>
        <pc:spChg chg="add mod">
          <ac:chgData name="Sahar Mobashertofighi" userId="dc3ad5807d226c11" providerId="LiveId" clId="{8CA48DCD-2706-4802-BD87-B56A3F89D138}" dt="2026-01-30T15:17:57.949" v="3790" actId="255"/>
          <ac:spMkLst>
            <pc:docMk/>
            <pc:sldMk cId="4075364509" sldId="299"/>
            <ac:spMk id="22" creationId="{CBE3EE35-3F58-563B-8CC0-B82163A50269}"/>
          </ac:spMkLst>
        </pc:spChg>
        <pc:spChg chg="add">
          <ac:chgData name="Sahar Mobashertofighi" userId="dc3ad5807d226c11" providerId="LiveId" clId="{8CA48DCD-2706-4802-BD87-B56A3F89D138}" dt="2026-01-29T13:59:24.378" v="1273" actId="26606"/>
          <ac:spMkLst>
            <pc:docMk/>
            <pc:sldMk cId="4075364509" sldId="299"/>
            <ac:spMk id="189" creationId="{3BCB5F6A-9EB0-40B0-9D13-3023E9A20508}"/>
          </ac:spMkLst>
        </pc:spChg>
        <pc:grpChg chg="add">
          <ac:chgData name="Sahar Mobashertofighi" userId="dc3ad5807d226c11" providerId="LiveId" clId="{8CA48DCD-2706-4802-BD87-B56A3F89D138}" dt="2026-01-29T13:59:24.378" v="1273" actId="26606"/>
          <ac:grpSpMkLst>
            <pc:docMk/>
            <pc:sldMk cId="4075364509" sldId="299"/>
            <ac:grpSpMk id="188" creationId="{10BE40E3-5550-4CDD-B4FD-387C33EBF157}"/>
          </ac:grpSpMkLst>
        </pc:grpChg>
        <pc:picChg chg="add mod">
          <ac:chgData name="Sahar Mobashertofighi" userId="dc3ad5807d226c11" providerId="LiveId" clId="{8CA48DCD-2706-4802-BD87-B56A3F89D138}" dt="2026-01-29T19:53:39.164" v="2549" actId="1076"/>
          <ac:picMkLst>
            <pc:docMk/>
            <pc:sldMk cId="4075364509" sldId="299"/>
            <ac:picMk id="4" creationId="{F15DE999-8728-6A5F-6C6B-831EBE2D36AF}"/>
          </ac:picMkLst>
        </pc:picChg>
        <pc:picChg chg="add mod ord">
          <ac:chgData name="Sahar Mobashertofighi" userId="dc3ad5807d226c11" providerId="LiveId" clId="{8CA48DCD-2706-4802-BD87-B56A3F89D138}" dt="2026-01-29T14:05:01.303" v="1278"/>
          <ac:picMkLst>
            <pc:docMk/>
            <pc:sldMk cId="4075364509" sldId="299"/>
            <ac:picMk id="24" creationId="{4A184293-098A-606F-9868-A6E60C458E07}"/>
          </ac:picMkLst>
        </pc:picChg>
      </pc:sldChg>
      <pc:sldChg chg="addSp delSp modSp mod modTransition modAnim">
        <pc:chgData name="Sahar Mobashertofighi" userId="dc3ad5807d226c11" providerId="LiveId" clId="{8CA48DCD-2706-4802-BD87-B56A3F89D138}" dt="2026-01-31T13:41:56.436" v="3861"/>
        <pc:sldMkLst>
          <pc:docMk/>
          <pc:sldMk cId="2059533293" sldId="302"/>
        </pc:sldMkLst>
        <pc:spChg chg="add del">
          <ac:chgData name="Sahar Mobashertofighi" userId="dc3ad5807d226c11" providerId="LiveId" clId="{8CA48DCD-2706-4802-BD87-B56A3F89D138}" dt="2026-01-29T22:05:42.967" v="2669" actId="478"/>
          <ac:spMkLst>
            <pc:docMk/>
            <pc:sldMk cId="2059533293" sldId="302"/>
            <ac:spMk id="10" creationId="{7C78E424-3A9D-4075-ACDB-A8AA017BFA7F}"/>
          </ac:spMkLst>
        </pc:spChg>
        <pc:spChg chg="mod">
          <ac:chgData name="Sahar Mobashertofighi" userId="dc3ad5807d226c11" providerId="LiveId" clId="{8CA48DCD-2706-4802-BD87-B56A3F89D138}" dt="2026-01-29T21:39:39.421" v="2555" actId="1076"/>
          <ac:spMkLst>
            <pc:docMk/>
            <pc:sldMk cId="2059533293" sldId="302"/>
            <ac:spMk id="14" creationId="{8EFE75D0-8123-4C90-BA5F-C470596B091D}"/>
          </ac:spMkLst>
        </pc:spChg>
        <pc:spChg chg="add mod">
          <ac:chgData name="Sahar Mobashertofighi" userId="dc3ad5807d226c11" providerId="LiveId" clId="{8CA48DCD-2706-4802-BD87-B56A3F89D138}" dt="2026-01-30T14:40:48.854" v="3591" actId="20577"/>
          <ac:spMkLst>
            <pc:docMk/>
            <pc:sldMk cId="2059533293" sldId="302"/>
            <ac:spMk id="20" creationId="{D2444568-7320-6124-2FC4-E5DB192BBD10}"/>
          </ac:spMkLst>
        </pc:spChg>
        <pc:spChg chg="add mod">
          <ac:chgData name="Sahar Mobashertofighi" userId="dc3ad5807d226c11" providerId="LiveId" clId="{8CA48DCD-2706-4802-BD87-B56A3F89D138}" dt="2026-01-29T22:07:32.152" v="2674" actId="1076"/>
          <ac:spMkLst>
            <pc:docMk/>
            <pc:sldMk cId="2059533293" sldId="302"/>
            <ac:spMk id="22" creationId="{78E94A16-2AB3-4F0B-0E21-147500D37E9B}"/>
          </ac:spMkLst>
        </pc:spChg>
        <pc:graphicFrameChg chg="add mod">
          <ac:chgData name="Sahar Mobashertofighi" userId="dc3ad5807d226c11" providerId="LiveId" clId="{8CA48DCD-2706-4802-BD87-B56A3F89D138}" dt="2026-01-31T13:41:56.436" v="3861"/>
          <ac:graphicFrameMkLst>
            <pc:docMk/>
            <pc:sldMk cId="2059533293" sldId="302"/>
            <ac:graphicFrameMk id="28" creationId="{0696707D-3015-4C38-3DE6-45B3A7D69873}"/>
          </ac:graphicFrameMkLst>
        </pc:graphicFrameChg>
        <pc:picChg chg="add mod">
          <ac:chgData name="Sahar Mobashertofighi" userId="dc3ad5807d226c11" providerId="LiveId" clId="{8CA48DCD-2706-4802-BD87-B56A3F89D138}" dt="2026-01-29T22:07:17.727" v="2672" actId="1076"/>
          <ac:picMkLst>
            <pc:docMk/>
            <pc:sldMk cId="2059533293" sldId="302"/>
            <ac:picMk id="30" creationId="{5518170B-F6E6-2C29-92CD-1088B2CE90B2}"/>
          </ac:picMkLst>
        </pc:picChg>
      </pc:sldChg>
      <pc:sldChg chg="addSp delSp modSp add mod modTransition setBg">
        <pc:chgData name="Sahar Mobashertofighi" userId="dc3ad5807d226c11" providerId="LiveId" clId="{8CA48DCD-2706-4802-BD87-B56A3F89D138}" dt="2026-01-31T14:02:56.044" v="4171" actId="1076"/>
        <pc:sldMkLst>
          <pc:docMk/>
          <pc:sldMk cId="1944388833" sldId="306"/>
        </pc:sldMkLst>
        <pc:spChg chg="add mod">
          <ac:chgData name="Sahar Mobashertofighi" userId="dc3ad5807d226c11" providerId="LiveId" clId="{8CA48DCD-2706-4802-BD87-B56A3F89D138}" dt="2026-01-31T14:02:56.044" v="4171" actId="1076"/>
          <ac:spMkLst>
            <pc:docMk/>
            <pc:sldMk cId="1944388833" sldId="306"/>
            <ac:spMk id="4" creationId="{325FA21B-45DC-2087-4F53-B0B1A27D1FEB}"/>
          </ac:spMkLst>
        </pc:spChg>
        <pc:spChg chg="add mod">
          <ac:chgData name="Sahar Mobashertofighi" userId="dc3ad5807d226c11" providerId="LiveId" clId="{8CA48DCD-2706-4802-BD87-B56A3F89D138}" dt="2026-01-29T19:28:04.365" v="2392" actId="20577"/>
          <ac:spMkLst>
            <pc:docMk/>
            <pc:sldMk cId="1944388833" sldId="306"/>
            <ac:spMk id="5" creationId="{DF131693-4353-A071-C075-1D6B6AEF4255}"/>
          </ac:spMkLst>
        </pc:spChg>
        <pc:spChg chg="mod">
          <ac:chgData name="Sahar Mobashertofighi" userId="dc3ad5807d226c11" providerId="LiveId" clId="{8CA48DCD-2706-4802-BD87-B56A3F89D138}" dt="2026-01-30T14:41:32.691" v="3601" actId="20577"/>
          <ac:spMkLst>
            <pc:docMk/>
            <pc:sldMk cId="1944388833" sldId="306"/>
            <ac:spMk id="19" creationId="{24B09E1F-AF5D-484B-D883-EBF595BA72D7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65" creationId="{3F088236-D655-4F88-B238-E16762358025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67" creationId="{3DAC0C92-199E-475C-9390-119A9B027276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69" creationId="{C4CFB339-0ED8-4FE2-9EF1-6D1375B8499B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1" creationId="{31896C80-2069-4431-9C19-83B913734490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3" creationId="{BF120A21-0841-4823-B0C4-28AEBCEF9B78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5" creationId="{DBB05BAE-BBD3-4289-899F-A6851503C6B0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7" creationId="{9874D11C-36F5-4BBE-A490-019A54E953B0}"/>
          </ac:spMkLst>
        </pc:spChg>
        <pc:picChg chg="add mod">
          <ac:chgData name="Sahar Mobashertofighi" userId="dc3ad5807d226c11" providerId="LiveId" clId="{8CA48DCD-2706-4802-BD87-B56A3F89D138}" dt="2026-01-29T19:29:34.433" v="2412"/>
          <ac:picMkLst>
            <pc:docMk/>
            <pc:sldMk cId="1944388833" sldId="306"/>
            <ac:picMk id="3" creationId="{62051D35-D6AF-7569-6F76-F85C5D6D1265}"/>
          </ac:picMkLst>
        </pc:picChg>
        <pc:picChg chg="add mod">
          <ac:chgData name="Sahar Mobashertofighi" userId="dc3ad5807d226c11" providerId="LiveId" clId="{8CA48DCD-2706-4802-BD87-B56A3F89D138}" dt="2026-01-29T17:05:26.929" v="1990" actId="14100"/>
          <ac:picMkLst>
            <pc:docMk/>
            <pc:sldMk cId="1944388833" sldId="306"/>
            <ac:picMk id="28" creationId="{9F43A475-A7EE-81A5-AB3C-E8F8B168EDA4}"/>
          </ac:picMkLst>
        </pc:picChg>
      </pc:sldChg>
      <pc:sldChg chg="addSp delSp modSp add mod modTransition setBg">
        <pc:chgData name="Sahar Mobashertofighi" userId="dc3ad5807d226c11" providerId="LiveId" clId="{8CA48DCD-2706-4802-BD87-B56A3F89D138}" dt="2026-01-30T14:41:37.815" v="3604" actId="20577"/>
        <pc:sldMkLst>
          <pc:docMk/>
          <pc:sldMk cId="413778017" sldId="307"/>
        </pc:sldMkLst>
        <pc:spChg chg="mod">
          <ac:chgData name="Sahar Mobashertofighi" userId="dc3ad5807d226c11" providerId="LiveId" clId="{8CA48DCD-2706-4802-BD87-B56A3F89D138}" dt="2026-01-29T19:42:44.944" v="2495" actId="404"/>
          <ac:spMkLst>
            <pc:docMk/>
            <pc:sldMk cId="413778017" sldId="307"/>
            <ac:spMk id="3" creationId="{19A7AFB7-3C38-8FB3-E297-AF2362B80430}"/>
          </ac:spMkLst>
        </pc:spChg>
        <pc:spChg chg="add mod">
          <ac:chgData name="Sahar Mobashertofighi" userId="dc3ad5807d226c11" providerId="LiveId" clId="{8CA48DCD-2706-4802-BD87-B56A3F89D138}" dt="2026-01-29T23:27:03.170" v="3054" actId="255"/>
          <ac:spMkLst>
            <pc:docMk/>
            <pc:sldMk cId="413778017" sldId="307"/>
            <ac:spMk id="8" creationId="{FA3B1925-462C-5F23-F390-671709112C5C}"/>
          </ac:spMkLst>
        </pc:spChg>
        <pc:spChg chg="mod">
          <ac:chgData name="Sahar Mobashertofighi" userId="dc3ad5807d226c11" providerId="LiveId" clId="{8CA48DCD-2706-4802-BD87-B56A3F89D138}" dt="2026-01-30T14:41:37.815" v="3604" actId="20577"/>
          <ac:spMkLst>
            <pc:docMk/>
            <pc:sldMk cId="413778017" sldId="307"/>
            <ac:spMk id="19" creationId="{081362DD-ADA7-0339-13BF-EF4D3FE2C62F}"/>
          </ac:spMkLst>
        </pc:spChg>
        <pc:spChg chg="mod">
          <ac:chgData name="Sahar Mobashertofighi" userId="dc3ad5807d226c11" providerId="LiveId" clId="{8CA48DCD-2706-4802-BD87-B56A3F89D138}" dt="2026-01-29T23:28:57.654" v="3057" actId="20577"/>
          <ac:spMkLst>
            <pc:docMk/>
            <pc:sldMk cId="413778017" sldId="307"/>
            <ac:spMk id="26" creationId="{60C501B4-D12E-27B9-5F66-128B64B827F8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63" creationId="{A65AC7D1-EAA9-48F5-B509-60A7F50BF703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65" creationId="{D6320AF9-619A-4175-865B-5663E1AEF4C5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1" creationId="{7E018740-5C2B-4A41-AC1A-7E68D1EC1954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3" creationId="{166F75A4-C475-4941-8EE2-B80A06A2C1BB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5" creationId="{A032553A-72E8-4B0D-8405-FF9771C9AF05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7" creationId="{765800AC-C3B9-498E-87BC-29FAE4C76B21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9" creationId="{1F9D6ACB-2FF4-49F9-978A-E0D5327FC635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81" creationId="{A5EC319D-0FEA-4B95-A3EA-01E35672C95B}"/>
          </ac:spMkLst>
        </pc:spChg>
        <pc:picChg chg="add mod">
          <ac:chgData name="Sahar Mobashertofighi" userId="dc3ad5807d226c11" providerId="LiveId" clId="{8CA48DCD-2706-4802-BD87-B56A3F89D138}" dt="2026-01-29T19:43:12.483" v="2497" actId="1076"/>
          <ac:picMkLst>
            <pc:docMk/>
            <pc:sldMk cId="413778017" sldId="307"/>
            <ac:picMk id="4" creationId="{95C6DA63-770C-2D13-6803-C86C40EED533}"/>
          </ac:picMkLst>
        </pc:picChg>
        <pc:picChg chg="add mod">
          <ac:chgData name="Sahar Mobashertofighi" userId="dc3ad5807d226c11" providerId="LiveId" clId="{8CA48DCD-2706-4802-BD87-B56A3F89D138}" dt="2026-01-29T23:26:08.123" v="3046" actId="1076"/>
          <ac:picMkLst>
            <pc:docMk/>
            <pc:sldMk cId="413778017" sldId="307"/>
            <ac:picMk id="7" creationId="{ECFACCAC-31B7-202C-76B3-EE36659691F4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1:42.547" v="3606" actId="20577"/>
        <pc:sldMkLst>
          <pc:docMk/>
          <pc:sldMk cId="3182472932" sldId="308"/>
        </pc:sldMkLst>
        <pc:spChg chg="add mod">
          <ac:chgData name="Sahar Mobashertofighi" userId="dc3ad5807d226c11" providerId="LiveId" clId="{8CA48DCD-2706-4802-BD87-B56A3F89D138}" dt="2026-01-29T19:36:08.096" v="2445" actId="20577"/>
          <ac:spMkLst>
            <pc:docMk/>
            <pc:sldMk cId="3182472932" sldId="308"/>
            <ac:spMk id="6" creationId="{CBE9D9D4-1A21-9D05-955B-680E2787D7D7}"/>
          </ac:spMkLst>
        </pc:spChg>
        <pc:spChg chg="mod">
          <ac:chgData name="Sahar Mobashertofighi" userId="dc3ad5807d226c11" providerId="LiveId" clId="{8CA48DCD-2706-4802-BD87-B56A3F89D138}" dt="2026-01-30T14:41:42.547" v="3606" actId="20577"/>
          <ac:spMkLst>
            <pc:docMk/>
            <pc:sldMk cId="3182472932" sldId="308"/>
            <ac:spMk id="19" creationId="{E3F22FFC-ED31-9A53-0655-A719086E9856}"/>
          </ac:spMkLst>
        </pc:spChg>
        <pc:spChg chg="add del">
          <ac:chgData name="Sahar Mobashertofighi" userId="dc3ad5807d226c11" providerId="LiveId" clId="{8CA48DCD-2706-4802-BD87-B56A3F89D138}" dt="2026-01-29T10:27:54.912" v="350" actId="26606"/>
          <ac:spMkLst>
            <pc:docMk/>
            <pc:sldMk cId="3182472932" sldId="308"/>
            <ac:spMk id="44" creationId="{10636478-8A3F-EF5D-1117-85150B4DD52B}"/>
          </ac:spMkLst>
        </pc:spChg>
        <pc:grpChg chg="add del">
          <ac:chgData name="Sahar Mobashertofighi" userId="dc3ad5807d226c11" providerId="LiveId" clId="{8CA48DCD-2706-4802-BD87-B56A3F89D138}" dt="2026-01-29T10:27:54.912" v="350" actId="26606"/>
          <ac:grpSpMkLst>
            <pc:docMk/>
            <pc:sldMk cId="3182472932" sldId="308"/>
            <ac:grpSpMk id="32" creationId="{1D634214-99D2-9E49-AEFF-BD66665B2221}"/>
          </ac:grpSpMkLst>
        </pc:grpChg>
        <pc:graphicFrameChg chg="add mod modGraphic">
          <ac:chgData name="Sahar Mobashertofighi" userId="dc3ad5807d226c11" providerId="LiveId" clId="{8CA48DCD-2706-4802-BD87-B56A3F89D138}" dt="2026-01-29T16:12:49.916" v="1646"/>
          <ac:graphicFrameMkLst>
            <pc:docMk/>
            <pc:sldMk cId="3182472932" sldId="308"/>
            <ac:graphicFrameMk id="47" creationId="{1B416666-58EE-C60A-BAAA-7D64110BC306}"/>
          </ac:graphicFrameMkLst>
        </pc:graphicFrameChg>
        <pc:picChg chg="add mod">
          <ac:chgData name="Sahar Mobashertofighi" userId="dc3ad5807d226c11" providerId="LiveId" clId="{8CA48DCD-2706-4802-BD87-B56A3F89D138}" dt="2026-01-29T19:36:05.052" v="2444" actId="1076"/>
          <ac:picMkLst>
            <pc:docMk/>
            <pc:sldMk cId="3182472932" sldId="308"/>
            <ac:picMk id="3" creationId="{2A502AF0-B3B3-55CF-C92D-34CEBB30ADCB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1:51.449" v="3608" actId="20577"/>
        <pc:sldMkLst>
          <pc:docMk/>
          <pc:sldMk cId="622790953" sldId="309"/>
        </pc:sldMkLst>
        <pc:spChg chg="mod">
          <ac:chgData name="Sahar Mobashertofighi" userId="dc3ad5807d226c11" providerId="LiveId" clId="{8CA48DCD-2706-4802-BD87-B56A3F89D138}" dt="2026-01-29T19:42:16.940" v="2492" actId="1076"/>
          <ac:spMkLst>
            <pc:docMk/>
            <pc:sldMk cId="622790953" sldId="309"/>
            <ac:spMk id="3" creationId="{5D6EAE06-BD27-23FD-96BD-32444A65085E}"/>
          </ac:spMkLst>
        </pc:spChg>
        <pc:spChg chg="mod">
          <ac:chgData name="Sahar Mobashertofighi" userId="dc3ad5807d226c11" providerId="LiveId" clId="{8CA48DCD-2706-4802-BD87-B56A3F89D138}" dt="2026-01-30T14:41:51.449" v="3608" actId="20577"/>
          <ac:spMkLst>
            <pc:docMk/>
            <pc:sldMk cId="622790953" sldId="309"/>
            <ac:spMk id="19" creationId="{0F5D7275-2A2D-D044-B4E3-713C771ACE0A}"/>
          </ac:spMkLst>
        </pc:spChg>
        <pc:spChg chg="mod">
          <ac:chgData name="Sahar Mobashertofighi" userId="dc3ad5807d226c11" providerId="LiveId" clId="{8CA48DCD-2706-4802-BD87-B56A3F89D138}" dt="2026-01-29T19:42:24.746" v="2493" actId="255"/>
          <ac:spMkLst>
            <pc:docMk/>
            <pc:sldMk cId="622790953" sldId="309"/>
            <ac:spMk id="26" creationId="{B34F7147-BBB0-93D1-6B81-F83A47755CAB}"/>
          </ac:spMkLst>
        </pc:spChg>
        <pc:picChg chg="add mod">
          <ac:chgData name="Sahar Mobashertofighi" userId="dc3ad5807d226c11" providerId="LiveId" clId="{8CA48DCD-2706-4802-BD87-B56A3F89D138}" dt="2026-01-29T19:43:26.775" v="2499" actId="1076"/>
          <ac:picMkLst>
            <pc:docMk/>
            <pc:sldMk cId="622790953" sldId="309"/>
            <ac:picMk id="4" creationId="{4532737E-CF8F-2E6A-7523-A4DA405D49E3}"/>
          </ac:picMkLst>
        </pc:picChg>
      </pc:sldChg>
      <pc:sldChg chg="addSp delSp modSp add del mod ord modTransition setBg">
        <pc:chgData name="Sahar Mobashertofighi" userId="dc3ad5807d226c11" providerId="LiveId" clId="{8CA48DCD-2706-4802-BD87-B56A3F89D138}" dt="2026-01-30T14:41:55.604" v="3610" actId="20577"/>
        <pc:sldMkLst>
          <pc:docMk/>
          <pc:sldMk cId="3853441002" sldId="310"/>
        </pc:sldMkLst>
        <pc:spChg chg="add mod">
          <ac:chgData name="Sahar Mobashertofighi" userId="dc3ad5807d226c11" providerId="LiveId" clId="{8CA48DCD-2706-4802-BD87-B56A3F89D138}" dt="2026-01-29T19:36:30.507" v="2449" actId="20577"/>
          <ac:spMkLst>
            <pc:docMk/>
            <pc:sldMk cId="3853441002" sldId="310"/>
            <ac:spMk id="5" creationId="{26229C5A-1F28-B268-D4F4-52B12E0C0C24}"/>
          </ac:spMkLst>
        </pc:spChg>
        <pc:spChg chg="mod">
          <ac:chgData name="Sahar Mobashertofighi" userId="dc3ad5807d226c11" providerId="LiveId" clId="{8CA48DCD-2706-4802-BD87-B56A3F89D138}" dt="2026-01-30T14:41:55.604" v="3610" actId="20577"/>
          <ac:spMkLst>
            <pc:docMk/>
            <pc:sldMk cId="3853441002" sldId="310"/>
            <ac:spMk id="19" creationId="{666FE787-79C6-4ADA-EFE7-FDA2BBAE38DE}"/>
          </ac:spMkLst>
        </pc:spChg>
        <pc:graphicFrameChg chg="add mod modGraphic">
          <ac:chgData name="Sahar Mobashertofighi" userId="dc3ad5807d226c11" providerId="LiveId" clId="{8CA48DCD-2706-4802-BD87-B56A3F89D138}" dt="2026-01-29T12:14:14.785" v="997" actId="27957"/>
          <ac:graphicFrameMkLst>
            <pc:docMk/>
            <pc:sldMk cId="3853441002" sldId="310"/>
            <ac:graphicFrameMk id="46" creationId="{53540627-3580-61A3-9635-0B9BAE7F8D99}"/>
          </ac:graphicFrameMkLst>
        </pc:graphicFrameChg>
        <pc:picChg chg="add mod">
          <ac:chgData name="Sahar Mobashertofighi" userId="dc3ad5807d226c11" providerId="LiveId" clId="{8CA48DCD-2706-4802-BD87-B56A3F89D138}" dt="2026-01-29T19:36:28.372" v="2448" actId="1076"/>
          <ac:picMkLst>
            <pc:docMk/>
            <pc:sldMk cId="3853441002" sldId="310"/>
            <ac:picMk id="2" creationId="{FB7B8601-4C26-5FDC-5694-EEE7009FD341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1:59.850" v="3612" actId="20577"/>
        <pc:sldMkLst>
          <pc:docMk/>
          <pc:sldMk cId="1694801567" sldId="311"/>
        </pc:sldMkLst>
        <pc:spChg chg="mod">
          <ac:chgData name="Sahar Mobashertofighi" userId="dc3ad5807d226c11" providerId="LiveId" clId="{8CA48DCD-2706-4802-BD87-B56A3F89D138}" dt="2026-01-29T11:37:25.095" v="814" actId="1076"/>
          <ac:spMkLst>
            <pc:docMk/>
            <pc:sldMk cId="1694801567" sldId="311"/>
            <ac:spMk id="3" creationId="{72955739-E842-5247-A4EF-73AD12633657}"/>
          </ac:spMkLst>
        </pc:spChg>
        <pc:spChg chg="mod">
          <ac:chgData name="Sahar Mobashertofighi" userId="dc3ad5807d226c11" providerId="LiveId" clId="{8CA48DCD-2706-4802-BD87-B56A3F89D138}" dt="2026-01-30T14:41:59.850" v="3612" actId="20577"/>
          <ac:spMkLst>
            <pc:docMk/>
            <pc:sldMk cId="1694801567" sldId="311"/>
            <ac:spMk id="19" creationId="{3C168084-DC38-BE0A-BCE5-D7D8140B704A}"/>
          </ac:spMkLst>
        </pc:spChg>
        <pc:spChg chg="mod">
          <ac:chgData name="Sahar Mobashertofighi" userId="dc3ad5807d226c11" providerId="LiveId" clId="{8CA48DCD-2706-4802-BD87-B56A3F89D138}" dt="2026-01-29T11:36:41.471" v="809" actId="1076"/>
          <ac:spMkLst>
            <pc:docMk/>
            <pc:sldMk cId="1694801567" sldId="311"/>
            <ac:spMk id="26" creationId="{73FE5140-C515-1BF1-56D1-7E684B38318B}"/>
          </ac:spMkLst>
        </pc:spChg>
        <pc:picChg chg="add mod">
          <ac:chgData name="Sahar Mobashertofighi" userId="dc3ad5807d226c11" providerId="LiveId" clId="{8CA48DCD-2706-4802-BD87-B56A3F89D138}" dt="2026-01-29T11:37:20.851" v="813" actId="1076"/>
          <ac:picMkLst>
            <pc:docMk/>
            <pc:sldMk cId="1694801567" sldId="311"/>
            <ac:picMk id="4" creationId="{AB26F6C7-E17F-34C5-210D-D7B8FE6EF9DA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2:05.339" v="3614" actId="20577"/>
        <pc:sldMkLst>
          <pc:docMk/>
          <pc:sldMk cId="610262998" sldId="313"/>
        </pc:sldMkLst>
        <pc:spChg chg="add mod">
          <ac:chgData name="Sahar Mobashertofighi" userId="dc3ad5807d226c11" providerId="LiveId" clId="{8CA48DCD-2706-4802-BD87-B56A3F89D138}" dt="2026-01-29T19:37:18.417" v="2457" actId="14100"/>
          <ac:spMkLst>
            <pc:docMk/>
            <pc:sldMk cId="610262998" sldId="313"/>
            <ac:spMk id="2" creationId="{EC02A065-0A33-F36F-DE49-B6B5F1B88B4C}"/>
          </ac:spMkLst>
        </pc:spChg>
        <pc:spChg chg="mod">
          <ac:chgData name="Sahar Mobashertofighi" userId="dc3ad5807d226c11" providerId="LiveId" clId="{8CA48DCD-2706-4802-BD87-B56A3F89D138}" dt="2026-01-30T14:42:05.339" v="3614" actId="20577"/>
          <ac:spMkLst>
            <pc:docMk/>
            <pc:sldMk cId="610262998" sldId="313"/>
            <ac:spMk id="19" creationId="{23FAAA32-A9FF-C92A-9917-85B0756CD5D7}"/>
          </ac:spMkLst>
        </pc:spChg>
        <pc:graphicFrameChg chg="mod modGraphic">
          <ac:chgData name="Sahar Mobashertofighi" userId="dc3ad5807d226c11" providerId="LiveId" clId="{8CA48DCD-2706-4802-BD87-B56A3F89D138}" dt="2026-01-29T15:37:21.218" v="1553" actId="27349"/>
          <ac:graphicFrameMkLst>
            <pc:docMk/>
            <pc:sldMk cId="610262998" sldId="313"/>
            <ac:graphicFrameMk id="46" creationId="{8CC68092-8D20-74EB-BA67-60E364C80FBE}"/>
          </ac:graphicFrameMkLst>
        </pc:graphicFrameChg>
        <pc:picChg chg="add mod">
          <ac:chgData name="Sahar Mobashertofighi" userId="dc3ad5807d226c11" providerId="LiveId" clId="{8CA48DCD-2706-4802-BD87-B56A3F89D138}" dt="2026-01-29T19:36:51.619" v="2452" actId="1076"/>
          <ac:picMkLst>
            <pc:docMk/>
            <pc:sldMk cId="610262998" sldId="313"/>
            <ac:picMk id="3" creationId="{980D0E95-EE00-BD53-5933-8F8CE18BB126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2:16.965" v="3618" actId="20577"/>
        <pc:sldMkLst>
          <pc:docMk/>
          <pc:sldMk cId="2508888121" sldId="314"/>
        </pc:sldMkLst>
        <pc:spChg chg="add mod">
          <ac:chgData name="Sahar Mobashertofighi" userId="dc3ad5807d226c11" providerId="LiveId" clId="{8CA48DCD-2706-4802-BD87-B56A3F89D138}" dt="2026-01-29T19:48:38.241" v="2517" actId="20577"/>
          <ac:spMkLst>
            <pc:docMk/>
            <pc:sldMk cId="2508888121" sldId="314"/>
            <ac:spMk id="4" creationId="{C7D19CC2-FAFF-6ADF-3DF1-3EBCCF2D73D4}"/>
          </ac:spMkLst>
        </pc:spChg>
        <pc:spChg chg="mod">
          <ac:chgData name="Sahar Mobashertofighi" userId="dc3ad5807d226c11" providerId="LiveId" clId="{8CA48DCD-2706-4802-BD87-B56A3F89D138}" dt="2026-01-30T14:42:16.965" v="3618" actId="20577"/>
          <ac:spMkLst>
            <pc:docMk/>
            <pc:sldMk cId="2508888121" sldId="314"/>
            <ac:spMk id="19" creationId="{B3F047CB-5B3A-B80E-C258-4B0409B3F284}"/>
          </ac:spMkLst>
        </pc:spChg>
        <pc:spChg chg="add">
          <ac:chgData name="Sahar Mobashertofighi" userId="dc3ad5807d226c11" providerId="LiveId" clId="{8CA48DCD-2706-4802-BD87-B56A3F89D138}" dt="2026-01-29T12:27:38.937" v="1075" actId="26606"/>
          <ac:spMkLst>
            <pc:docMk/>
            <pc:sldMk cId="2508888121" sldId="314"/>
            <ac:spMk id="90" creationId="{870A2C44-1D6B-C551-5FDD-5A2B51E86F2F}"/>
          </ac:spMkLst>
        </pc:spChg>
        <pc:grpChg chg="add">
          <ac:chgData name="Sahar Mobashertofighi" userId="dc3ad5807d226c11" providerId="LiveId" clId="{8CA48DCD-2706-4802-BD87-B56A3F89D138}" dt="2026-01-29T12:27:38.937" v="1075" actId="26606"/>
          <ac:grpSpMkLst>
            <pc:docMk/>
            <pc:sldMk cId="2508888121" sldId="314"/>
            <ac:grpSpMk id="81" creationId="{0254B143-4E52-1FDB-556D-FED0FB1D2277}"/>
          </ac:grpSpMkLst>
        </pc:grpChg>
        <pc:graphicFrameChg chg="add mod">
          <ac:chgData name="Sahar Mobashertofighi" userId="dc3ad5807d226c11" providerId="LiveId" clId="{8CA48DCD-2706-4802-BD87-B56A3F89D138}" dt="2026-01-29T16:08:03.061" v="1617" actId="12100"/>
          <ac:graphicFrameMkLst>
            <pc:docMk/>
            <pc:sldMk cId="2508888121" sldId="314"/>
            <ac:graphicFrameMk id="2" creationId="{BFC793B4-EB93-B1D4-FC4D-CC973FF61831}"/>
          </ac:graphicFrameMkLst>
        </pc:graphicFrameChg>
        <pc:picChg chg="add mod">
          <ac:chgData name="Sahar Mobashertofighi" userId="dc3ad5807d226c11" providerId="LiveId" clId="{8CA48DCD-2706-4802-BD87-B56A3F89D138}" dt="2026-01-29T19:49:40.244" v="2531" actId="14100"/>
          <ac:picMkLst>
            <pc:docMk/>
            <pc:sldMk cId="2508888121" sldId="314"/>
            <ac:picMk id="5" creationId="{44CCD363-79BC-DF14-18B4-59B17BFACC1B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2:21.687" v="3620" actId="20577"/>
        <pc:sldMkLst>
          <pc:docMk/>
          <pc:sldMk cId="1090982139" sldId="316"/>
        </pc:sldMkLst>
        <pc:spChg chg="mod ord">
          <ac:chgData name="Sahar Mobashertofighi" userId="dc3ad5807d226c11" providerId="LiveId" clId="{8CA48DCD-2706-4802-BD87-B56A3F89D138}" dt="2026-01-29T19:46:03.811" v="2505" actId="20577"/>
          <ac:spMkLst>
            <pc:docMk/>
            <pc:sldMk cId="1090982139" sldId="316"/>
            <ac:spMk id="3" creationId="{9B09AC64-E5F8-0C7A-788F-91B3AEBFD888}"/>
          </ac:spMkLst>
        </pc:spChg>
        <pc:spChg chg="mod">
          <ac:chgData name="Sahar Mobashertofighi" userId="dc3ad5807d226c11" providerId="LiveId" clId="{8CA48DCD-2706-4802-BD87-B56A3F89D138}" dt="2026-01-30T14:42:21.687" v="3620" actId="20577"/>
          <ac:spMkLst>
            <pc:docMk/>
            <pc:sldMk cId="1090982139" sldId="316"/>
            <ac:spMk id="19" creationId="{C2AAF8B3-7B44-C7BA-B6A4-E44B06BA47B1}"/>
          </ac:spMkLst>
        </pc:spChg>
        <pc:spChg chg="add">
          <ac:chgData name="Sahar Mobashertofighi" userId="dc3ad5807d226c11" providerId="LiveId" clId="{8CA48DCD-2706-4802-BD87-B56A3F89D138}" dt="2026-01-29T12:54:32.901" v="1177" actId="26606"/>
          <ac:spMkLst>
            <pc:docMk/>
            <pc:sldMk cId="1090982139" sldId="316"/>
            <ac:spMk id="91" creationId="{655AE6B0-AC9E-4167-806F-E9DB135FC46B}"/>
          </ac:spMkLst>
        </pc:spChg>
        <pc:spChg chg="add">
          <ac:chgData name="Sahar Mobashertofighi" userId="dc3ad5807d226c11" providerId="LiveId" clId="{8CA48DCD-2706-4802-BD87-B56A3F89D138}" dt="2026-01-29T12:54:32.901" v="1177" actId="26606"/>
          <ac:spMkLst>
            <pc:docMk/>
            <pc:sldMk cId="1090982139" sldId="316"/>
            <ac:spMk id="104" creationId="{87BD1F4E-A66D-4C06-86DA-8D56CA7A3B41}"/>
          </ac:spMkLst>
        </pc:spChg>
        <pc:grpChg chg="add">
          <ac:chgData name="Sahar Mobashertofighi" userId="dc3ad5807d226c11" providerId="LiveId" clId="{8CA48DCD-2706-4802-BD87-B56A3F89D138}" dt="2026-01-29T12:54:32.901" v="1177" actId="26606"/>
          <ac:grpSpMkLst>
            <pc:docMk/>
            <pc:sldMk cId="1090982139" sldId="316"/>
            <ac:grpSpMk id="79" creationId="{D920209C-E85B-4D6F-A56F-724F5ADA811C}"/>
          </ac:grpSpMkLst>
        </pc:grpChg>
        <pc:grpChg chg="add">
          <ac:chgData name="Sahar Mobashertofighi" userId="dc3ad5807d226c11" providerId="LiveId" clId="{8CA48DCD-2706-4802-BD87-B56A3F89D138}" dt="2026-01-29T12:54:32.901" v="1177" actId="26606"/>
          <ac:grpSpMkLst>
            <pc:docMk/>
            <pc:sldMk cId="1090982139" sldId="316"/>
            <ac:grpSpMk id="93" creationId="{3523416A-383B-4FDC-B4C9-D8EDDFE9C043}"/>
          </ac:grpSpMkLst>
        </pc:grpChg>
        <pc:graphicFrameChg chg="add mod modGraphic">
          <ac:chgData name="Sahar Mobashertofighi" userId="dc3ad5807d226c11" providerId="LiveId" clId="{8CA48DCD-2706-4802-BD87-B56A3F89D138}" dt="2026-01-29T13:00:53" v="1217" actId="1076"/>
          <ac:graphicFrameMkLst>
            <pc:docMk/>
            <pc:sldMk cId="1090982139" sldId="316"/>
            <ac:graphicFrameMk id="75" creationId="{A495CAC0-CEBF-6A6A-11C7-C3E73523BE44}"/>
          </ac:graphicFrameMkLst>
        </pc:graphicFrameChg>
        <pc:picChg chg="add mod">
          <ac:chgData name="Sahar Mobashertofighi" userId="dc3ad5807d226c11" providerId="LiveId" clId="{8CA48DCD-2706-4802-BD87-B56A3F89D138}" dt="2026-01-29T19:46:35.098" v="2516" actId="1076"/>
          <ac:picMkLst>
            <pc:docMk/>
            <pc:sldMk cId="1090982139" sldId="316"/>
            <ac:picMk id="4" creationId="{946D2071-B9FD-1DE0-792A-27081BC7F4D1}"/>
          </ac:picMkLst>
        </pc:picChg>
      </pc:sldChg>
      <pc:sldChg chg="addSp delSp modSp new mod modTransition">
        <pc:chgData name="Sahar Mobashertofighi" userId="dc3ad5807d226c11" providerId="LiveId" clId="{8CA48DCD-2706-4802-BD87-B56A3F89D138}" dt="2026-01-30T14:42:31.456" v="3626" actId="20577"/>
        <pc:sldMkLst>
          <pc:docMk/>
          <pc:sldMk cId="229159727" sldId="317"/>
        </pc:sldMkLst>
        <pc:spChg chg="add mod">
          <ac:chgData name="Sahar Mobashertofighi" userId="dc3ad5807d226c11" providerId="LiveId" clId="{8CA48DCD-2706-4802-BD87-B56A3F89D138}" dt="2026-01-30T14:42:31.456" v="3626" actId="20577"/>
          <ac:spMkLst>
            <pc:docMk/>
            <pc:sldMk cId="229159727" sldId="317"/>
            <ac:spMk id="10" creationId="{4FE161E2-0E7C-448B-D243-DEE92653C001}"/>
          </ac:spMkLst>
        </pc:spChg>
        <pc:spChg chg="add mod">
          <ac:chgData name="Sahar Mobashertofighi" userId="dc3ad5807d226c11" providerId="LiveId" clId="{8CA48DCD-2706-4802-BD87-B56A3F89D138}" dt="2026-01-29T14:41:40.042" v="1444" actId="1076"/>
          <ac:spMkLst>
            <pc:docMk/>
            <pc:sldMk cId="229159727" sldId="317"/>
            <ac:spMk id="11" creationId="{5291226B-7950-A636-8FE5-A5D0E69CAFEB}"/>
          </ac:spMkLst>
        </pc:spChg>
        <pc:spChg chg="add mod">
          <ac:chgData name="Sahar Mobashertofighi" userId="dc3ad5807d226c11" providerId="LiveId" clId="{8CA48DCD-2706-4802-BD87-B56A3F89D138}" dt="2026-01-29T14:42:51.770" v="1456" actId="1076"/>
          <ac:spMkLst>
            <pc:docMk/>
            <pc:sldMk cId="229159727" sldId="317"/>
            <ac:spMk id="12" creationId="{37928981-7FF9-D8D4-A9A4-D14FBD601BDC}"/>
          </ac:spMkLst>
        </pc:spChg>
        <pc:picChg chg="add mod">
          <ac:chgData name="Sahar Mobashertofighi" userId="dc3ad5807d226c11" providerId="LiveId" clId="{8CA48DCD-2706-4802-BD87-B56A3F89D138}" dt="2026-01-29T14:42:47.575" v="1455" actId="1076"/>
          <ac:picMkLst>
            <pc:docMk/>
            <pc:sldMk cId="229159727" sldId="317"/>
            <ac:picMk id="78" creationId="{A8F474AE-5D6A-1386-C876-6F5933B9ECF4}"/>
          </ac:picMkLst>
        </pc:picChg>
      </pc:sldChg>
      <pc:sldChg chg="addSp delSp modSp add mod ord modTransition">
        <pc:chgData name="Sahar Mobashertofighi" userId="dc3ad5807d226c11" providerId="LiveId" clId="{8CA48DCD-2706-4802-BD87-B56A3F89D138}" dt="2026-01-30T14:41:28.053" v="3599" actId="20577"/>
        <pc:sldMkLst>
          <pc:docMk/>
          <pc:sldMk cId="4062643410" sldId="318"/>
        </pc:sldMkLst>
        <pc:spChg chg="add mod">
          <ac:chgData name="Sahar Mobashertofighi" userId="dc3ad5807d226c11" providerId="LiveId" clId="{8CA48DCD-2706-4802-BD87-B56A3F89D138}" dt="2026-01-29T19:26:37.771" v="2388" actId="14100"/>
          <ac:spMkLst>
            <pc:docMk/>
            <pc:sldMk cId="4062643410" sldId="318"/>
            <ac:spMk id="4" creationId="{B1F35481-D850-889D-AAAE-F72BD02FCD54}"/>
          </ac:spMkLst>
        </pc:spChg>
        <pc:spChg chg="mod">
          <ac:chgData name="Sahar Mobashertofighi" userId="dc3ad5807d226c11" providerId="LiveId" clId="{8CA48DCD-2706-4802-BD87-B56A3F89D138}" dt="2026-01-30T14:41:28.053" v="3599" actId="20577"/>
          <ac:spMkLst>
            <pc:docMk/>
            <pc:sldMk cId="4062643410" sldId="318"/>
            <ac:spMk id="19" creationId="{814A5DBB-738B-4298-D0C3-23D31636C4B8}"/>
          </ac:spMkLst>
        </pc:spChg>
        <pc:graphicFrameChg chg="add mod modGraphic">
          <ac:chgData name="Sahar Mobashertofighi" userId="dc3ad5807d226c11" providerId="LiveId" clId="{8CA48DCD-2706-4802-BD87-B56A3F89D138}" dt="2026-01-29T16:22:19.366" v="1701" actId="27957"/>
          <ac:graphicFrameMkLst>
            <pc:docMk/>
            <pc:sldMk cId="4062643410" sldId="318"/>
            <ac:graphicFrameMk id="80" creationId="{CF6A8F91-5866-AC52-5860-FE714677EFED}"/>
          </ac:graphicFrameMkLst>
        </pc:graphicFrameChg>
        <pc:picChg chg="add mod">
          <ac:chgData name="Sahar Mobashertofighi" userId="dc3ad5807d226c11" providerId="LiveId" clId="{8CA48DCD-2706-4802-BD87-B56A3F89D138}" dt="2026-01-29T19:26:48.425" v="2391" actId="1076"/>
          <ac:picMkLst>
            <pc:docMk/>
            <pc:sldMk cId="4062643410" sldId="318"/>
            <ac:picMk id="12" creationId="{DF2399C1-06B3-C064-82F1-CA8155D798FD}"/>
          </ac:picMkLst>
        </pc:picChg>
      </pc:sldChg>
      <pc:sldChg chg="addSp delSp modSp add mod ord modTransition setBg modAnim">
        <pc:chgData name="Sahar Mobashertofighi" userId="dc3ad5807d226c11" providerId="LiveId" clId="{8CA48DCD-2706-4802-BD87-B56A3F89D138}" dt="2026-01-30T15:27:05.470" v="3829" actId="1076"/>
        <pc:sldMkLst>
          <pc:docMk/>
          <pc:sldMk cId="1074959242" sldId="320"/>
        </pc:sldMkLst>
        <pc:spChg chg="add mod">
          <ac:chgData name="Sahar Mobashertofighi" userId="dc3ad5807d226c11" providerId="LiveId" clId="{8CA48DCD-2706-4802-BD87-B56A3F89D138}" dt="2026-01-30T15:02:43.050" v="3743" actId="20577"/>
          <ac:spMkLst>
            <pc:docMk/>
            <pc:sldMk cId="1074959242" sldId="320"/>
            <ac:spMk id="6" creationId="{8CB8871D-9555-A082-42C1-77422CD920A2}"/>
          </ac:spMkLst>
        </pc:spChg>
        <pc:spChg chg="mod ord">
          <ac:chgData name="Sahar Mobashertofighi" userId="dc3ad5807d226c11" providerId="LiveId" clId="{8CA48DCD-2706-4802-BD87-B56A3F89D138}" dt="2026-01-30T14:40:44.070" v="3589" actId="20577"/>
          <ac:spMkLst>
            <pc:docMk/>
            <pc:sldMk cId="1074959242" sldId="320"/>
            <ac:spMk id="10" creationId="{FB57101A-A30E-679E-B0ED-1B26C900167A}"/>
          </ac:spMkLst>
        </pc:spChg>
        <pc:spChg chg="add del mod ord">
          <ac:chgData name="Sahar Mobashertofighi" userId="dc3ad5807d226c11" providerId="LiveId" clId="{8CA48DCD-2706-4802-BD87-B56A3F89D138}" dt="2026-01-30T15:27:05.470" v="3829" actId="1076"/>
          <ac:spMkLst>
            <pc:docMk/>
            <pc:sldMk cId="1074959242" sldId="320"/>
            <ac:spMk id="12" creationId="{CC4E7BF8-3697-BA69-B257-6206146FA5FF}"/>
          </ac:spMkLst>
        </pc:spChg>
        <pc:spChg chg="add del">
          <ac:chgData name="Sahar Mobashertofighi" userId="dc3ad5807d226c11" providerId="LiveId" clId="{8CA48DCD-2706-4802-BD87-B56A3F89D138}" dt="2026-01-29T17:17:48.564" v="2067" actId="26606"/>
          <ac:spMkLst>
            <pc:docMk/>
            <pc:sldMk cId="1074959242" sldId="320"/>
            <ac:spMk id="31" creationId="{5A7802B6-FF37-40CF-A7E2-6F2A0D9A91EF}"/>
          </ac:spMkLst>
        </pc:spChg>
        <pc:grpChg chg="add del">
          <ac:chgData name="Sahar Mobashertofighi" userId="dc3ad5807d226c11" providerId="LiveId" clId="{8CA48DCD-2706-4802-BD87-B56A3F89D138}" dt="2026-01-29T17:17:48.564" v="2067" actId="26606"/>
          <ac:grpSpMkLst>
            <pc:docMk/>
            <pc:sldMk cId="1074959242" sldId="320"/>
            <ac:grpSpMk id="19" creationId="{B4DE830A-B531-4A3B-96F6-0ECE88B08555}"/>
          </ac:grpSpMkLst>
        </pc:grpChg>
        <pc:picChg chg="add mod">
          <ac:chgData name="Sahar Mobashertofighi" userId="dc3ad5807d226c11" providerId="LiveId" clId="{8CA48DCD-2706-4802-BD87-B56A3F89D138}" dt="2026-01-30T15:12:54.812" v="3755" actId="1076"/>
          <ac:picMkLst>
            <pc:docMk/>
            <pc:sldMk cId="1074959242" sldId="320"/>
            <ac:picMk id="3" creationId="{D240A4ED-E31B-650F-30E4-873E731DFD25}"/>
          </ac:picMkLst>
        </pc:picChg>
        <pc:picChg chg="add mod">
          <ac:chgData name="Sahar Mobashertofighi" userId="dc3ad5807d226c11" providerId="LiveId" clId="{8CA48DCD-2706-4802-BD87-B56A3F89D138}" dt="2026-01-30T15:13:00.301" v="3756" actId="14100"/>
          <ac:picMkLst>
            <pc:docMk/>
            <pc:sldMk cId="1074959242" sldId="320"/>
            <ac:picMk id="4" creationId="{65F980EE-DB9E-5E12-B372-957A80CCE9B3}"/>
          </ac:picMkLst>
        </pc:picChg>
      </pc:sldChg>
      <pc:sldChg chg="addSp modSp mod modTransition addAnim delAnim modAnim">
        <pc:chgData name="Sahar Mobashertofighi" userId="dc3ad5807d226c11" providerId="LiveId" clId="{8CA48DCD-2706-4802-BD87-B56A3F89D138}" dt="2026-01-30T14:40:58.880" v="3595" actId="20577"/>
        <pc:sldMkLst>
          <pc:docMk/>
          <pc:sldMk cId="3004895580" sldId="321"/>
        </pc:sldMkLst>
        <pc:spChg chg="mod">
          <ac:chgData name="Sahar Mobashertofighi" userId="dc3ad5807d226c11" providerId="LiveId" clId="{8CA48DCD-2706-4802-BD87-B56A3F89D138}" dt="2026-01-30T14:40:58.880" v="3595" actId="20577"/>
          <ac:spMkLst>
            <pc:docMk/>
            <pc:sldMk cId="3004895580" sldId="321"/>
            <ac:spMk id="10" creationId="{88E2A90C-101E-650D-F2DE-E83018E5B48C}"/>
          </ac:spMkLst>
        </pc:spChg>
        <pc:picChg chg="mod">
          <ac:chgData name="Sahar Mobashertofighi" userId="dc3ad5807d226c11" providerId="LiveId" clId="{8CA48DCD-2706-4802-BD87-B56A3F89D138}" dt="2026-01-30T12:55:55.765" v="3120" actId="1076"/>
          <ac:picMkLst>
            <pc:docMk/>
            <pc:sldMk cId="3004895580" sldId="321"/>
            <ac:picMk id="16" creationId="{41F064A0-966A-1CC7-97C8-A412E92AC701}"/>
          </ac:picMkLst>
        </pc:picChg>
      </pc:sldChg>
      <pc:sldChg chg="modSp add mod">
        <pc:chgData name="Sahar Mobashertofighi" userId="dc3ad5807d226c11" providerId="LiveId" clId="{8CA48DCD-2706-4802-BD87-B56A3F89D138}" dt="2026-01-30T14:40:54.355" v="3593" actId="20577"/>
        <pc:sldMkLst>
          <pc:docMk/>
          <pc:sldMk cId="3112125584" sldId="322"/>
        </pc:sldMkLst>
        <pc:spChg chg="mod">
          <ac:chgData name="Sahar Mobashertofighi" userId="dc3ad5807d226c11" providerId="LiveId" clId="{8CA48DCD-2706-4802-BD87-B56A3F89D138}" dt="2026-01-30T14:40:54.355" v="3593" actId="20577"/>
          <ac:spMkLst>
            <pc:docMk/>
            <pc:sldMk cId="3112125584" sldId="322"/>
            <ac:spMk id="10" creationId="{7D8691EB-0200-9DC7-D525-39748D2999DC}"/>
          </ac:spMkLst>
        </pc:spChg>
      </pc:sldChg>
      <pc:sldChg chg="addSp delSp modSp add mod modTransition">
        <pc:chgData name="Sahar Mobashertofighi" userId="dc3ad5807d226c11" providerId="LiveId" clId="{8CA48DCD-2706-4802-BD87-B56A3F89D138}" dt="2026-02-02T14:50:16.880" v="4575" actId="1076"/>
        <pc:sldMkLst>
          <pc:docMk/>
          <pc:sldMk cId="355727669" sldId="323"/>
        </pc:sldMkLst>
        <pc:spChg chg="add del mod">
          <ac:chgData name="Sahar Mobashertofighi" userId="dc3ad5807d226c11" providerId="LiveId" clId="{8CA48DCD-2706-4802-BD87-B56A3F89D138}" dt="2026-02-02T14:27:36.141" v="4394" actId="478"/>
          <ac:spMkLst>
            <pc:docMk/>
            <pc:sldMk cId="355727669" sldId="323"/>
            <ac:spMk id="3" creationId="{F4320375-C5EF-04A0-6EC8-5C844A3C26A2}"/>
          </ac:spMkLst>
        </pc:spChg>
        <pc:spChg chg="add mod">
          <ac:chgData name="Sahar Mobashertofighi" userId="dc3ad5807d226c11" providerId="LiveId" clId="{8CA48DCD-2706-4802-BD87-B56A3F89D138}" dt="2026-02-02T14:28:00.155" v="4398"/>
          <ac:spMkLst>
            <pc:docMk/>
            <pc:sldMk cId="355727669" sldId="323"/>
            <ac:spMk id="6" creationId="{8BA41068-0177-7048-3058-03F5DEF156A8}"/>
          </ac:spMkLst>
        </pc:spChg>
        <pc:spChg chg="add mod">
          <ac:chgData name="Sahar Mobashertofighi" userId="dc3ad5807d226c11" providerId="LiveId" clId="{8CA48DCD-2706-4802-BD87-B56A3F89D138}" dt="2026-02-02T14:46:04.462" v="4570" actId="14100"/>
          <ac:spMkLst>
            <pc:docMk/>
            <pc:sldMk cId="355727669" sldId="323"/>
            <ac:spMk id="8" creationId="{6B382B0D-862B-AFB5-C2E1-8A2466B37DD2}"/>
          </ac:spMkLst>
        </pc:spChg>
        <pc:spChg chg="add mod">
          <ac:chgData name="Sahar Mobashertofighi" userId="dc3ad5807d226c11" providerId="LiveId" clId="{8CA48DCD-2706-4802-BD87-B56A3F89D138}" dt="2026-02-02T14:46:14.632" v="4571" actId="1035"/>
          <ac:spMkLst>
            <pc:docMk/>
            <pc:sldMk cId="355727669" sldId="323"/>
            <ac:spMk id="9" creationId="{65D36A0A-267D-217A-830F-69D341221115}"/>
          </ac:spMkLst>
        </pc:spChg>
        <pc:spChg chg="mod">
          <ac:chgData name="Sahar Mobashertofighi" userId="dc3ad5807d226c11" providerId="LiveId" clId="{8CA48DCD-2706-4802-BD87-B56A3F89D138}" dt="2026-02-02T14:27:20.726" v="4390" actId="20577"/>
          <ac:spMkLst>
            <pc:docMk/>
            <pc:sldMk cId="355727669" sldId="323"/>
            <ac:spMk id="10" creationId="{D022267F-6A75-3D9C-36CA-12E4F0487160}"/>
          </ac:spMkLst>
        </pc:spChg>
        <pc:spChg chg="del">
          <ac:chgData name="Sahar Mobashertofighi" userId="dc3ad5807d226c11" providerId="LiveId" clId="{8CA48DCD-2706-4802-BD87-B56A3F89D138}" dt="2026-02-02T14:27:32.986" v="4393" actId="478"/>
          <ac:spMkLst>
            <pc:docMk/>
            <pc:sldMk cId="355727669" sldId="323"/>
            <ac:spMk id="11" creationId="{3523C4AA-E926-461E-A2C5-54AFD858BB47}"/>
          </ac:spMkLst>
        </pc:spChg>
        <pc:spChg chg="del">
          <ac:chgData name="Sahar Mobashertofighi" userId="dc3ad5807d226c11" providerId="LiveId" clId="{8CA48DCD-2706-4802-BD87-B56A3F89D138}" dt="2026-02-02T14:27:30.376" v="4392" actId="478"/>
          <ac:spMkLst>
            <pc:docMk/>
            <pc:sldMk cId="355727669" sldId="323"/>
            <ac:spMk id="12" creationId="{9D970F5E-F682-E1DA-492B-B85AE75B8F7C}"/>
          </ac:spMkLst>
        </pc:spChg>
        <pc:spChg chg="add mod">
          <ac:chgData name="Sahar Mobashertofighi" userId="dc3ad5807d226c11" providerId="LiveId" clId="{8CA48DCD-2706-4802-BD87-B56A3F89D138}" dt="2026-02-02T14:41:01.151" v="4528" actId="255"/>
          <ac:spMkLst>
            <pc:docMk/>
            <pc:sldMk cId="355727669" sldId="323"/>
            <ac:spMk id="13" creationId="{6805E815-CBDB-0B41-7086-238F5F944249}"/>
          </ac:spMkLst>
        </pc:spChg>
        <pc:picChg chg="add mod">
          <ac:chgData name="Sahar Mobashertofighi" userId="dc3ad5807d226c11" providerId="LiveId" clId="{8CA48DCD-2706-4802-BD87-B56A3F89D138}" dt="2026-02-02T14:37:46.992" v="4504" actId="1076"/>
          <ac:picMkLst>
            <pc:docMk/>
            <pc:sldMk cId="355727669" sldId="323"/>
            <ac:picMk id="4" creationId="{2421847E-1B58-DEE3-715F-8D2EF44E1A93}"/>
          </ac:picMkLst>
        </pc:picChg>
        <pc:picChg chg="add mod">
          <ac:chgData name="Sahar Mobashertofighi" userId="dc3ad5807d226c11" providerId="LiveId" clId="{8CA48DCD-2706-4802-BD87-B56A3F89D138}" dt="2026-02-02T14:50:16.880" v="4575" actId="1076"/>
          <ac:picMkLst>
            <pc:docMk/>
            <pc:sldMk cId="355727669" sldId="323"/>
            <ac:picMk id="5" creationId="{D5FBC9A1-91D1-58C8-98BA-E19EF8DBD5C1}"/>
          </ac:picMkLst>
        </pc:picChg>
        <pc:picChg chg="add mod">
          <ac:chgData name="Sahar Mobashertofighi" userId="dc3ad5807d226c11" providerId="LiveId" clId="{8CA48DCD-2706-4802-BD87-B56A3F89D138}" dt="2026-02-02T14:28:00.155" v="4398"/>
          <ac:picMkLst>
            <pc:docMk/>
            <pc:sldMk cId="355727669" sldId="323"/>
            <ac:picMk id="7" creationId="{836EAE74-6DB8-6241-A327-C93882CBAE28}"/>
          </ac:picMkLst>
        </pc:picChg>
        <pc:picChg chg="add mod">
          <ac:chgData name="Sahar Mobashertofighi" userId="dc3ad5807d226c11" providerId="LiveId" clId="{8CA48DCD-2706-4802-BD87-B56A3F89D138}" dt="2026-02-02T14:44:38.618" v="4561" actId="1038"/>
          <ac:picMkLst>
            <pc:docMk/>
            <pc:sldMk cId="355727669" sldId="323"/>
            <ac:picMk id="14" creationId="{016B9E99-E559-AA60-40AD-E200DEA59B39}"/>
          </ac:picMkLst>
        </pc:picChg>
        <pc:picChg chg="add mod">
          <ac:chgData name="Sahar Mobashertofighi" userId="dc3ad5807d226c11" providerId="LiveId" clId="{8CA48DCD-2706-4802-BD87-B56A3F89D138}" dt="2026-02-02T14:44:52.263" v="4565" actId="1038"/>
          <ac:picMkLst>
            <pc:docMk/>
            <pc:sldMk cId="355727669" sldId="323"/>
            <ac:picMk id="15" creationId="{DBE64541-AFF5-A78D-14BC-41AFB948DA9C}"/>
          </ac:picMkLst>
        </pc:picChg>
        <pc:picChg chg="add mod">
          <ac:chgData name="Sahar Mobashertofighi" userId="dc3ad5807d226c11" providerId="LiveId" clId="{8CA48DCD-2706-4802-BD87-B56A3F89D138}" dt="2026-02-02T14:44:57.943" v="4567" actId="1037"/>
          <ac:picMkLst>
            <pc:docMk/>
            <pc:sldMk cId="355727669" sldId="323"/>
            <ac:picMk id="19" creationId="{A7C32AA2-F932-7D5C-0548-865E3D754A4F}"/>
          </ac:picMkLst>
        </pc:picChg>
        <pc:picChg chg="add mod">
          <ac:chgData name="Sahar Mobashertofighi" userId="dc3ad5807d226c11" providerId="LiveId" clId="{8CA48DCD-2706-4802-BD87-B56A3F89D138}" dt="2026-02-02T14:46:28.762" v="4572" actId="1036"/>
          <ac:picMkLst>
            <pc:docMk/>
            <pc:sldMk cId="355727669" sldId="323"/>
            <ac:picMk id="21" creationId="{4331E235-FC45-EE38-7ED7-C07802D9807D}"/>
          </ac:picMkLst>
        </pc:picChg>
        <pc:picChg chg="del">
          <ac:chgData name="Sahar Mobashertofighi" userId="dc3ad5807d226c11" providerId="LiveId" clId="{8CA48DCD-2706-4802-BD87-B56A3F89D138}" dt="2026-02-02T14:27:27.149" v="4391" actId="478"/>
          <ac:picMkLst>
            <pc:docMk/>
            <pc:sldMk cId="355727669" sldId="323"/>
            <ac:picMk id="78" creationId="{2BED3893-8044-3D38-BBBD-3DB5C950BFEB}"/>
          </ac:picMkLst>
        </pc:picChg>
      </pc:sldChg>
      <pc:sldMasterChg chg="setBg delSldLayout">
        <pc:chgData name="Sahar Mobashertofighi" userId="dc3ad5807d226c11" providerId="LiveId" clId="{8CA48DCD-2706-4802-BD87-B56A3F89D138}" dt="2026-02-02T14:37:00.515" v="4493" actId="47"/>
        <pc:sldMasterMkLst>
          <pc:docMk/>
          <pc:sldMasterMk cId="3477225093" sldId="2147483861"/>
        </pc:sldMasterMkLst>
        <pc:sldLayoutChg chg="del">
          <pc:chgData name="Sahar Mobashertofighi" userId="dc3ad5807d226c11" providerId="LiveId" clId="{8CA48DCD-2706-4802-BD87-B56A3F89D138}" dt="2026-02-02T14:33:22.033" v="4421" actId="2696"/>
          <pc:sldLayoutMkLst>
            <pc:docMk/>
            <pc:sldMasterMk cId="3477225093" sldId="2147483861"/>
            <pc:sldLayoutMk cId="2276084466" sldId="2147483879"/>
          </pc:sldLayoutMkLst>
        </pc:sldLayoutChg>
        <pc:sldLayoutChg chg="del">
          <pc:chgData name="Sahar Mobashertofighi" userId="dc3ad5807d226c11" providerId="LiveId" clId="{8CA48DCD-2706-4802-BD87-B56A3F89D138}" dt="2026-02-02T14:37:00.515" v="4493" actId="47"/>
          <pc:sldLayoutMkLst>
            <pc:docMk/>
            <pc:sldMasterMk cId="3477225093" sldId="2147483861"/>
            <pc:sldLayoutMk cId="3152318088" sldId="214748388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447706-66F6-4D2F-9EB6-56B0B24A656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E2BB3D9-7CBC-4D14-883E-8FE71302F1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Retail companies generate large volumes of transactional data every day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C50842-B801-4D8F-A708-3E605DEE8864}" type="parTrans" cxnId="{175C7106-D9B6-4244-8768-0E2174B8355B}">
      <dgm:prSet/>
      <dgm:spPr/>
      <dgm:t>
        <a:bodyPr/>
        <a:lstStyle/>
        <a:p>
          <a:endParaRPr lang="en-US"/>
        </a:p>
      </dgm:t>
    </dgm:pt>
    <dgm:pt modelId="{1683DE87-D0EA-44F8-8734-3B87AAE3911C}" type="sibTrans" cxnId="{175C7106-D9B6-4244-8768-0E2174B8355B}">
      <dgm:prSet/>
      <dgm:spPr/>
      <dgm:t>
        <a:bodyPr/>
        <a:lstStyle/>
        <a:p>
          <a:endParaRPr lang="en-US"/>
        </a:p>
      </dgm:t>
    </dgm:pt>
    <dgm:pt modelId="{AC2B9208-37CC-4FCD-96F4-7C7E09DD5C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Without analysis, key revenue drivers and customer patterns remain hidden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A079AB-4B06-44C2-ACE4-01F211C7042B}" type="parTrans" cxnId="{0DD12B95-E095-4E88-BC17-BA26DE8F27A4}">
      <dgm:prSet/>
      <dgm:spPr/>
      <dgm:t>
        <a:bodyPr/>
        <a:lstStyle/>
        <a:p>
          <a:endParaRPr lang="en-US"/>
        </a:p>
      </dgm:t>
    </dgm:pt>
    <dgm:pt modelId="{2306C5E4-9335-47C6-9892-730BA1FDC127}" type="sibTrans" cxnId="{0DD12B95-E095-4E88-BC17-BA26DE8F27A4}">
      <dgm:prSet/>
      <dgm:spPr/>
      <dgm:t>
        <a:bodyPr/>
        <a:lstStyle/>
        <a:p>
          <a:endParaRPr lang="en-US"/>
        </a:p>
      </dgm:t>
    </dgm:pt>
    <dgm:pt modelId="{F8E29739-A26B-4B83-8935-9D239DE780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Understanding who buys, what they buy, and how they pay is critical for growth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A6AA88-E98A-4E82-90BA-6E96775AB206}" type="parTrans" cxnId="{FB950EEC-6B89-4D5E-A284-FB0F80F1F589}">
      <dgm:prSet/>
      <dgm:spPr/>
      <dgm:t>
        <a:bodyPr/>
        <a:lstStyle/>
        <a:p>
          <a:endParaRPr lang="en-US"/>
        </a:p>
      </dgm:t>
    </dgm:pt>
    <dgm:pt modelId="{BC7A5A68-1BA6-47F8-9F8C-91F50351AA1B}" type="sibTrans" cxnId="{FB950EEC-6B89-4D5E-A284-FB0F80F1F589}">
      <dgm:prSet/>
      <dgm:spPr/>
      <dgm:t>
        <a:bodyPr/>
        <a:lstStyle/>
        <a:p>
          <a:endParaRPr lang="en-US"/>
        </a:p>
      </dgm:t>
    </dgm:pt>
    <dgm:pt modelId="{831D9879-0F9B-40DE-ABD5-D2D96619A3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Key Question: How can transactional data be transformed into actionable business insights?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EDC3AA-243A-4F47-BFFD-0C4F67877F3D}" type="parTrans" cxnId="{BCE458B6-7A38-43DC-A478-7F656800A303}">
      <dgm:prSet/>
      <dgm:spPr/>
      <dgm:t>
        <a:bodyPr/>
        <a:lstStyle/>
        <a:p>
          <a:endParaRPr lang="en-US"/>
        </a:p>
      </dgm:t>
    </dgm:pt>
    <dgm:pt modelId="{7F41AF0E-3330-4C5E-BFC8-B30C709D65D1}" type="sibTrans" cxnId="{BCE458B6-7A38-43DC-A478-7F656800A303}">
      <dgm:prSet/>
      <dgm:spPr/>
      <dgm:t>
        <a:bodyPr/>
        <a:lstStyle/>
        <a:p>
          <a:endParaRPr lang="en-US"/>
        </a:p>
      </dgm:t>
    </dgm:pt>
    <dgm:pt modelId="{AE467539-CF8D-4871-BD24-B1E4053B627A}" type="pres">
      <dgm:prSet presAssocID="{9B447706-66F6-4D2F-9EB6-56B0B24A6565}" presName="root" presStyleCnt="0">
        <dgm:presLayoutVars>
          <dgm:dir/>
          <dgm:resizeHandles val="exact"/>
        </dgm:presLayoutVars>
      </dgm:prSet>
      <dgm:spPr/>
    </dgm:pt>
    <dgm:pt modelId="{BCB2F239-F77A-4B25-9D95-95CFDC210D53}" type="pres">
      <dgm:prSet presAssocID="{AE2BB3D9-7CBC-4D14-883E-8FE71302F1E2}" presName="compNode" presStyleCnt="0"/>
      <dgm:spPr/>
    </dgm:pt>
    <dgm:pt modelId="{38B8D3AC-9273-472F-BF62-1FBE620F5BF0}" type="pres">
      <dgm:prSet presAssocID="{AE2BB3D9-7CBC-4D14-883E-8FE71302F1E2}" presName="bgRect" presStyleLbl="bgShp" presStyleIdx="0" presStyleCnt="4"/>
      <dgm:spPr>
        <a:prstGeom prst="roundRect">
          <a:avLst/>
        </a:prstGeom>
        <a:effectLst>
          <a:reflection blurRad="6350" stA="50000" endA="300" endPos="38500" dist="50800" dir="5400000" sy="-100000" algn="bl" rotWithShape="0"/>
        </a:effectLst>
      </dgm:spPr>
    </dgm:pt>
    <dgm:pt modelId="{1D6E59B4-78DC-437F-8FAE-562933DB9417}" type="pres">
      <dgm:prSet presAssocID="{AE2BB3D9-7CBC-4D14-883E-8FE71302F1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3236D947-5E6A-4AE0-B89A-858ECDBA8C47}" type="pres">
      <dgm:prSet presAssocID="{AE2BB3D9-7CBC-4D14-883E-8FE71302F1E2}" presName="spaceRect" presStyleCnt="0"/>
      <dgm:spPr/>
    </dgm:pt>
    <dgm:pt modelId="{C4EAC17C-4ACA-44E1-9490-49DED7A21B10}" type="pres">
      <dgm:prSet presAssocID="{AE2BB3D9-7CBC-4D14-883E-8FE71302F1E2}" presName="parTx" presStyleLbl="revTx" presStyleIdx="0" presStyleCnt="4">
        <dgm:presLayoutVars>
          <dgm:chMax val="0"/>
          <dgm:chPref val="0"/>
        </dgm:presLayoutVars>
      </dgm:prSet>
      <dgm:spPr/>
    </dgm:pt>
    <dgm:pt modelId="{D2F92740-F7C3-44E3-8F77-3BD84B75DF4C}" type="pres">
      <dgm:prSet presAssocID="{1683DE87-D0EA-44F8-8734-3B87AAE3911C}" presName="sibTrans" presStyleCnt="0"/>
      <dgm:spPr/>
    </dgm:pt>
    <dgm:pt modelId="{0849F12F-3D39-4DB2-B67E-1A9E20E0A191}" type="pres">
      <dgm:prSet presAssocID="{AC2B9208-37CC-4FCD-96F4-7C7E09DD5C65}" presName="compNode" presStyleCnt="0"/>
      <dgm:spPr/>
    </dgm:pt>
    <dgm:pt modelId="{2EF62DBB-84C6-4576-8281-E65B60F6E322}" type="pres">
      <dgm:prSet presAssocID="{AC2B9208-37CC-4FCD-96F4-7C7E09DD5C65}" presName="bgRect" presStyleLbl="bgShp" presStyleIdx="1" presStyleCnt="4"/>
      <dgm:spPr>
        <a:prstGeom prst="roundRect">
          <a:avLst/>
        </a:prstGeom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</dgm:pt>
    <dgm:pt modelId="{12AADC21-AEA8-405B-8C9D-88CA64FD02F0}" type="pres">
      <dgm:prSet presAssocID="{AC2B9208-37CC-4FCD-96F4-7C7E09DD5C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schenrechner"/>
        </a:ext>
      </dgm:extLst>
    </dgm:pt>
    <dgm:pt modelId="{A3EF0A11-EB31-4AA9-86CA-07D9A6B446DA}" type="pres">
      <dgm:prSet presAssocID="{AC2B9208-37CC-4FCD-96F4-7C7E09DD5C65}" presName="spaceRect" presStyleCnt="0"/>
      <dgm:spPr/>
    </dgm:pt>
    <dgm:pt modelId="{B6DD4B9A-74AC-443A-9C5F-91109BF5195B}" type="pres">
      <dgm:prSet presAssocID="{AC2B9208-37CC-4FCD-96F4-7C7E09DD5C65}" presName="parTx" presStyleLbl="revTx" presStyleIdx="1" presStyleCnt="4">
        <dgm:presLayoutVars>
          <dgm:chMax val="0"/>
          <dgm:chPref val="0"/>
        </dgm:presLayoutVars>
      </dgm:prSet>
      <dgm:spPr/>
    </dgm:pt>
    <dgm:pt modelId="{E269B675-59A1-488B-8ACC-5051779DB0B2}" type="pres">
      <dgm:prSet presAssocID="{2306C5E4-9335-47C6-9892-730BA1FDC127}" presName="sibTrans" presStyleCnt="0"/>
      <dgm:spPr/>
    </dgm:pt>
    <dgm:pt modelId="{47518258-596A-4154-8D44-4E2AE6E6D8C2}" type="pres">
      <dgm:prSet presAssocID="{F8E29739-A26B-4B83-8935-9D239DE780AD}" presName="compNode" presStyleCnt="0"/>
      <dgm:spPr/>
    </dgm:pt>
    <dgm:pt modelId="{31BDDE69-76BA-49F6-959B-6D1CB18FD4A4}" type="pres">
      <dgm:prSet presAssocID="{F8E29739-A26B-4B83-8935-9D239DE780AD}" presName="bgRect" presStyleLbl="bgShp" presStyleIdx="2" presStyleCnt="4"/>
      <dgm:spPr>
        <a:prstGeom prst="flowChartAlternateProcess">
          <a:avLst/>
        </a:prstGeom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</dgm:pt>
    <dgm:pt modelId="{97BC4D53-D13D-4844-91DC-9C01843E1FC5}" type="pres">
      <dgm:prSet presAssocID="{F8E29739-A26B-4B83-8935-9D239DE780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FAC90CE3-4D44-4E8E-A055-39666BE871D1}" type="pres">
      <dgm:prSet presAssocID="{F8E29739-A26B-4B83-8935-9D239DE780AD}" presName="spaceRect" presStyleCnt="0"/>
      <dgm:spPr/>
    </dgm:pt>
    <dgm:pt modelId="{B15D12F0-21D8-4D98-9636-823AE24974D5}" type="pres">
      <dgm:prSet presAssocID="{F8E29739-A26B-4B83-8935-9D239DE780AD}" presName="parTx" presStyleLbl="revTx" presStyleIdx="2" presStyleCnt="4">
        <dgm:presLayoutVars>
          <dgm:chMax val="0"/>
          <dgm:chPref val="0"/>
        </dgm:presLayoutVars>
      </dgm:prSet>
      <dgm:spPr/>
    </dgm:pt>
    <dgm:pt modelId="{E19A64FC-20F7-44E7-AEFD-FEFC32ACD202}" type="pres">
      <dgm:prSet presAssocID="{BC7A5A68-1BA6-47F8-9F8C-91F50351AA1B}" presName="sibTrans" presStyleCnt="0"/>
      <dgm:spPr/>
    </dgm:pt>
    <dgm:pt modelId="{2A30F844-CA79-4BF7-8797-D1D4AC176509}" type="pres">
      <dgm:prSet presAssocID="{831D9879-0F9B-40DE-ABD5-D2D96619A345}" presName="compNode" presStyleCnt="0"/>
      <dgm:spPr/>
    </dgm:pt>
    <dgm:pt modelId="{15AE00F9-48CD-44DF-B436-816C0BA50B1A}" type="pres">
      <dgm:prSet presAssocID="{831D9879-0F9B-40DE-ABD5-D2D96619A345}" presName="bgRect" presStyleLbl="bgShp" presStyleIdx="3" presStyleCnt="4"/>
      <dgm:spPr>
        <a:prstGeom prst="roundRect">
          <a:avLst/>
        </a:prstGeom>
        <a:effectLst>
          <a:reflection blurRad="6350" stA="52000" endA="300" endPos="35000" dir="5400000" sy="-100000" algn="bl" rotWithShape="0"/>
        </a:effectLst>
      </dgm:spPr>
    </dgm:pt>
    <dgm:pt modelId="{53204005-44A2-4679-BD27-CA53D322DC5A}" type="pres">
      <dgm:prSet presAssocID="{831D9879-0F9B-40DE-ABD5-D2D96619A3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53295D9-E1A6-4CD0-AB83-0E28C1C14936}" type="pres">
      <dgm:prSet presAssocID="{831D9879-0F9B-40DE-ABD5-D2D96619A345}" presName="spaceRect" presStyleCnt="0"/>
      <dgm:spPr/>
    </dgm:pt>
    <dgm:pt modelId="{D1349EC8-C260-48A6-9D57-986291084007}" type="pres">
      <dgm:prSet presAssocID="{831D9879-0F9B-40DE-ABD5-D2D96619A3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75C7106-D9B6-4244-8768-0E2174B8355B}" srcId="{9B447706-66F6-4D2F-9EB6-56B0B24A6565}" destId="{AE2BB3D9-7CBC-4D14-883E-8FE71302F1E2}" srcOrd="0" destOrd="0" parTransId="{95C50842-B801-4D8F-A708-3E605DEE8864}" sibTransId="{1683DE87-D0EA-44F8-8734-3B87AAE3911C}"/>
    <dgm:cxn modelId="{F2930714-F301-4E5E-98F1-E69E24676B7A}" type="presOf" srcId="{AE2BB3D9-7CBC-4D14-883E-8FE71302F1E2}" destId="{C4EAC17C-4ACA-44E1-9490-49DED7A21B10}" srcOrd="0" destOrd="0" presId="urn:microsoft.com/office/officeart/2018/2/layout/IconVerticalSolidList"/>
    <dgm:cxn modelId="{0DD12B95-E095-4E88-BC17-BA26DE8F27A4}" srcId="{9B447706-66F6-4D2F-9EB6-56B0B24A6565}" destId="{AC2B9208-37CC-4FCD-96F4-7C7E09DD5C65}" srcOrd="1" destOrd="0" parTransId="{6BA079AB-4B06-44C2-ACE4-01F211C7042B}" sibTransId="{2306C5E4-9335-47C6-9892-730BA1FDC127}"/>
    <dgm:cxn modelId="{AE852EB4-47A4-4EE2-825C-C15381C30267}" type="presOf" srcId="{9B447706-66F6-4D2F-9EB6-56B0B24A6565}" destId="{AE467539-CF8D-4871-BD24-B1E4053B627A}" srcOrd="0" destOrd="0" presId="urn:microsoft.com/office/officeart/2018/2/layout/IconVerticalSolidList"/>
    <dgm:cxn modelId="{729CBDB5-1F02-479B-BF0A-D391AD3F5837}" type="presOf" srcId="{F8E29739-A26B-4B83-8935-9D239DE780AD}" destId="{B15D12F0-21D8-4D98-9636-823AE24974D5}" srcOrd="0" destOrd="0" presId="urn:microsoft.com/office/officeart/2018/2/layout/IconVerticalSolidList"/>
    <dgm:cxn modelId="{BCE458B6-7A38-43DC-A478-7F656800A303}" srcId="{9B447706-66F6-4D2F-9EB6-56B0B24A6565}" destId="{831D9879-0F9B-40DE-ABD5-D2D96619A345}" srcOrd="3" destOrd="0" parTransId="{E1EDC3AA-243A-4F47-BFFD-0C4F67877F3D}" sibTransId="{7F41AF0E-3330-4C5E-BFC8-B30C709D65D1}"/>
    <dgm:cxn modelId="{0168F3B9-6C31-4986-9D32-C1E3D6A231D7}" type="presOf" srcId="{AC2B9208-37CC-4FCD-96F4-7C7E09DD5C65}" destId="{B6DD4B9A-74AC-443A-9C5F-91109BF5195B}" srcOrd="0" destOrd="0" presId="urn:microsoft.com/office/officeart/2018/2/layout/IconVerticalSolidList"/>
    <dgm:cxn modelId="{FB950EEC-6B89-4D5E-A284-FB0F80F1F589}" srcId="{9B447706-66F6-4D2F-9EB6-56B0B24A6565}" destId="{F8E29739-A26B-4B83-8935-9D239DE780AD}" srcOrd="2" destOrd="0" parTransId="{BFA6AA88-E98A-4E82-90BA-6E96775AB206}" sibTransId="{BC7A5A68-1BA6-47F8-9F8C-91F50351AA1B}"/>
    <dgm:cxn modelId="{9A2CE3F2-17F4-40A9-BB82-F75138C15DA7}" type="presOf" srcId="{831D9879-0F9B-40DE-ABD5-D2D96619A345}" destId="{D1349EC8-C260-48A6-9D57-986291084007}" srcOrd="0" destOrd="0" presId="urn:microsoft.com/office/officeart/2018/2/layout/IconVerticalSolidList"/>
    <dgm:cxn modelId="{02B50C77-1CE7-4DC7-B965-AA6C4FBB0E75}" type="presParOf" srcId="{AE467539-CF8D-4871-BD24-B1E4053B627A}" destId="{BCB2F239-F77A-4B25-9D95-95CFDC210D53}" srcOrd="0" destOrd="0" presId="urn:microsoft.com/office/officeart/2018/2/layout/IconVerticalSolidList"/>
    <dgm:cxn modelId="{363623E1-74E5-49A6-AD10-7FE8D30A9A3E}" type="presParOf" srcId="{BCB2F239-F77A-4B25-9D95-95CFDC210D53}" destId="{38B8D3AC-9273-472F-BF62-1FBE620F5BF0}" srcOrd="0" destOrd="0" presId="urn:microsoft.com/office/officeart/2018/2/layout/IconVerticalSolidList"/>
    <dgm:cxn modelId="{0DE5B349-BEC7-4632-BFF4-CF531DE8C23E}" type="presParOf" srcId="{BCB2F239-F77A-4B25-9D95-95CFDC210D53}" destId="{1D6E59B4-78DC-437F-8FAE-562933DB9417}" srcOrd="1" destOrd="0" presId="urn:microsoft.com/office/officeart/2018/2/layout/IconVerticalSolidList"/>
    <dgm:cxn modelId="{275912D0-46BF-48C4-A577-9AC6ABE8CC90}" type="presParOf" srcId="{BCB2F239-F77A-4B25-9D95-95CFDC210D53}" destId="{3236D947-5E6A-4AE0-B89A-858ECDBA8C47}" srcOrd="2" destOrd="0" presId="urn:microsoft.com/office/officeart/2018/2/layout/IconVerticalSolidList"/>
    <dgm:cxn modelId="{20887635-E0CB-45ED-9FDF-D35488D646FF}" type="presParOf" srcId="{BCB2F239-F77A-4B25-9D95-95CFDC210D53}" destId="{C4EAC17C-4ACA-44E1-9490-49DED7A21B10}" srcOrd="3" destOrd="0" presId="urn:microsoft.com/office/officeart/2018/2/layout/IconVerticalSolidList"/>
    <dgm:cxn modelId="{7DEE3EDB-CEEC-40D5-8C91-210569681B04}" type="presParOf" srcId="{AE467539-CF8D-4871-BD24-B1E4053B627A}" destId="{D2F92740-F7C3-44E3-8F77-3BD84B75DF4C}" srcOrd="1" destOrd="0" presId="urn:microsoft.com/office/officeart/2018/2/layout/IconVerticalSolidList"/>
    <dgm:cxn modelId="{6443FAB9-C728-46F7-A78F-B3F4F1BDD80B}" type="presParOf" srcId="{AE467539-CF8D-4871-BD24-B1E4053B627A}" destId="{0849F12F-3D39-4DB2-B67E-1A9E20E0A191}" srcOrd="2" destOrd="0" presId="urn:microsoft.com/office/officeart/2018/2/layout/IconVerticalSolidList"/>
    <dgm:cxn modelId="{A929710B-EB28-435F-8BDE-A3D52CF9D162}" type="presParOf" srcId="{0849F12F-3D39-4DB2-B67E-1A9E20E0A191}" destId="{2EF62DBB-84C6-4576-8281-E65B60F6E322}" srcOrd="0" destOrd="0" presId="urn:microsoft.com/office/officeart/2018/2/layout/IconVerticalSolidList"/>
    <dgm:cxn modelId="{0EE41BEB-551F-4BAF-BEFF-3F0E3BD9315A}" type="presParOf" srcId="{0849F12F-3D39-4DB2-B67E-1A9E20E0A191}" destId="{12AADC21-AEA8-405B-8C9D-88CA64FD02F0}" srcOrd="1" destOrd="0" presId="urn:microsoft.com/office/officeart/2018/2/layout/IconVerticalSolidList"/>
    <dgm:cxn modelId="{B8B7F175-0760-43CD-90B7-B776DAF590D8}" type="presParOf" srcId="{0849F12F-3D39-4DB2-B67E-1A9E20E0A191}" destId="{A3EF0A11-EB31-4AA9-86CA-07D9A6B446DA}" srcOrd="2" destOrd="0" presId="urn:microsoft.com/office/officeart/2018/2/layout/IconVerticalSolidList"/>
    <dgm:cxn modelId="{E2412397-FD3E-4D77-8878-44448EC549D0}" type="presParOf" srcId="{0849F12F-3D39-4DB2-B67E-1A9E20E0A191}" destId="{B6DD4B9A-74AC-443A-9C5F-91109BF5195B}" srcOrd="3" destOrd="0" presId="urn:microsoft.com/office/officeart/2018/2/layout/IconVerticalSolidList"/>
    <dgm:cxn modelId="{1CD9D3D9-8969-4C33-8EE4-468FE36C5E62}" type="presParOf" srcId="{AE467539-CF8D-4871-BD24-B1E4053B627A}" destId="{E269B675-59A1-488B-8ACC-5051779DB0B2}" srcOrd="3" destOrd="0" presId="urn:microsoft.com/office/officeart/2018/2/layout/IconVerticalSolidList"/>
    <dgm:cxn modelId="{220E4A56-DFC8-46B5-9755-1D7183338298}" type="presParOf" srcId="{AE467539-CF8D-4871-BD24-B1E4053B627A}" destId="{47518258-596A-4154-8D44-4E2AE6E6D8C2}" srcOrd="4" destOrd="0" presId="urn:microsoft.com/office/officeart/2018/2/layout/IconVerticalSolidList"/>
    <dgm:cxn modelId="{69D14C30-FC8B-41D0-9FB5-EF42713B741C}" type="presParOf" srcId="{47518258-596A-4154-8D44-4E2AE6E6D8C2}" destId="{31BDDE69-76BA-49F6-959B-6D1CB18FD4A4}" srcOrd="0" destOrd="0" presId="urn:microsoft.com/office/officeart/2018/2/layout/IconVerticalSolidList"/>
    <dgm:cxn modelId="{690796C7-FB5D-4106-BB0F-75D81CB81AF1}" type="presParOf" srcId="{47518258-596A-4154-8D44-4E2AE6E6D8C2}" destId="{97BC4D53-D13D-4844-91DC-9C01843E1FC5}" srcOrd="1" destOrd="0" presId="urn:microsoft.com/office/officeart/2018/2/layout/IconVerticalSolidList"/>
    <dgm:cxn modelId="{574CDF95-9A1D-4745-8EDF-463BF7F00D12}" type="presParOf" srcId="{47518258-596A-4154-8D44-4E2AE6E6D8C2}" destId="{FAC90CE3-4D44-4E8E-A055-39666BE871D1}" srcOrd="2" destOrd="0" presId="urn:microsoft.com/office/officeart/2018/2/layout/IconVerticalSolidList"/>
    <dgm:cxn modelId="{4C793F34-6231-4DA4-9AF5-435C1DFB5783}" type="presParOf" srcId="{47518258-596A-4154-8D44-4E2AE6E6D8C2}" destId="{B15D12F0-21D8-4D98-9636-823AE24974D5}" srcOrd="3" destOrd="0" presId="urn:microsoft.com/office/officeart/2018/2/layout/IconVerticalSolidList"/>
    <dgm:cxn modelId="{09947B6C-2064-4CE3-B328-81DAF37A3A63}" type="presParOf" srcId="{AE467539-CF8D-4871-BD24-B1E4053B627A}" destId="{E19A64FC-20F7-44E7-AEFD-FEFC32ACD202}" srcOrd="5" destOrd="0" presId="urn:microsoft.com/office/officeart/2018/2/layout/IconVerticalSolidList"/>
    <dgm:cxn modelId="{5DF904C1-4EBA-4526-ADE2-7FC2C6C892A4}" type="presParOf" srcId="{AE467539-CF8D-4871-BD24-B1E4053B627A}" destId="{2A30F844-CA79-4BF7-8797-D1D4AC176509}" srcOrd="6" destOrd="0" presId="urn:microsoft.com/office/officeart/2018/2/layout/IconVerticalSolidList"/>
    <dgm:cxn modelId="{5D1700A8-DB3D-4FFF-BC6E-4BB763A17D87}" type="presParOf" srcId="{2A30F844-CA79-4BF7-8797-D1D4AC176509}" destId="{15AE00F9-48CD-44DF-B436-816C0BA50B1A}" srcOrd="0" destOrd="0" presId="urn:microsoft.com/office/officeart/2018/2/layout/IconVerticalSolidList"/>
    <dgm:cxn modelId="{7CA1F393-5CE4-4381-B74A-AC6F2316A8E0}" type="presParOf" srcId="{2A30F844-CA79-4BF7-8797-D1D4AC176509}" destId="{53204005-44A2-4679-BD27-CA53D322DC5A}" srcOrd="1" destOrd="0" presId="urn:microsoft.com/office/officeart/2018/2/layout/IconVerticalSolidList"/>
    <dgm:cxn modelId="{9CACCF09-E4C3-4302-8123-8B2B2094E928}" type="presParOf" srcId="{2A30F844-CA79-4BF7-8797-D1D4AC176509}" destId="{D53295D9-E1A6-4CD0-AB83-0E28C1C14936}" srcOrd="2" destOrd="0" presId="urn:microsoft.com/office/officeart/2018/2/layout/IconVerticalSolidList"/>
    <dgm:cxn modelId="{6FE8194E-9706-4D41-B116-C984F08049FA}" type="presParOf" srcId="{2A30F844-CA79-4BF7-8797-D1D4AC176509}" destId="{D1349EC8-C260-48A6-9D57-9862910840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8A8260-6F02-4248-9772-8CA93013C6AA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C62-BBDC-426E-9B0A-43B409A926F1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0">
            <a:buNone/>
          </a:pP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Responsibilities:</a:t>
          </a:r>
        </a:p>
      </dgm:t>
    </dgm:pt>
    <dgm:pt modelId="{BC777853-57EC-4FE2-BD80-146197D817FE}" type="parTrans" cxnId="{0E2C05DE-3331-498E-B038-8C103F4C345A}">
      <dgm:prSet/>
      <dgm:spPr/>
      <dgm:t>
        <a:bodyPr/>
        <a:lstStyle/>
        <a:p>
          <a:endParaRPr lang="en-US"/>
        </a:p>
      </dgm:t>
    </dgm:pt>
    <dgm:pt modelId="{D8CDE97D-745C-410E-838D-E37FC6C18187}" type="sibTrans" cxnId="{0E2C05DE-3331-498E-B038-8C103F4C345A}">
      <dgm:prSet/>
      <dgm:spPr/>
      <dgm:t>
        <a:bodyPr/>
        <a:lstStyle/>
        <a:p>
          <a:endParaRPr lang="en-US"/>
        </a:p>
      </dgm:t>
    </dgm:pt>
    <dgm:pt modelId="{1D5CE1F3-7453-4C8D-A61D-B6CC799A816C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Revenue growth</a:t>
          </a:r>
        </a:p>
      </dgm:t>
    </dgm:pt>
    <dgm:pt modelId="{B9D3B5B8-082B-4BB1-A55A-3978306516F6}" type="parTrans" cxnId="{D1B1D201-8F35-4869-8FDF-5A14387C16D9}">
      <dgm:prSet/>
      <dgm:spPr/>
      <dgm:t>
        <a:bodyPr/>
        <a:lstStyle/>
        <a:p>
          <a:endParaRPr lang="en-US"/>
        </a:p>
      </dgm:t>
    </dgm:pt>
    <dgm:pt modelId="{14F45FBE-9097-4BDF-821C-419520B0DB92}" type="sibTrans" cxnId="{D1B1D201-8F35-4869-8FDF-5A14387C16D9}">
      <dgm:prSet/>
      <dgm:spPr/>
      <dgm:t>
        <a:bodyPr/>
        <a:lstStyle/>
        <a:p>
          <a:endParaRPr lang="en-US"/>
        </a:p>
      </dgm:t>
    </dgm:pt>
    <dgm:pt modelId="{82B50722-1C67-47BC-B7DB-6F544BF9C591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Sales performance monitoring</a:t>
          </a:r>
        </a:p>
      </dgm:t>
    </dgm:pt>
    <dgm:pt modelId="{B37E2208-2402-47AE-90F7-183C830D76F3}" type="parTrans" cxnId="{E83844C2-533B-4974-AC59-D9DDE30AB1D9}">
      <dgm:prSet/>
      <dgm:spPr/>
      <dgm:t>
        <a:bodyPr/>
        <a:lstStyle/>
        <a:p>
          <a:endParaRPr lang="en-US"/>
        </a:p>
      </dgm:t>
    </dgm:pt>
    <dgm:pt modelId="{C4AB815E-B66E-4D73-92FE-683828A162F7}" type="sibTrans" cxnId="{E83844C2-533B-4974-AC59-D9DDE30AB1D9}">
      <dgm:prSet/>
      <dgm:spPr/>
      <dgm:t>
        <a:bodyPr/>
        <a:lstStyle/>
        <a:p>
          <a:endParaRPr lang="en-US"/>
        </a:p>
      </dgm:t>
    </dgm:pt>
    <dgm:pt modelId="{42DFDED5-0501-4E23-AC5C-950C038DD69C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Customer behavior analysis</a:t>
          </a:r>
        </a:p>
      </dgm:t>
    </dgm:pt>
    <dgm:pt modelId="{BA067836-A5B6-4EA1-AB53-D7E70BF7E374}" type="parTrans" cxnId="{86BE7F85-148C-4F77-AD58-2C535CB2B5FF}">
      <dgm:prSet/>
      <dgm:spPr/>
      <dgm:t>
        <a:bodyPr/>
        <a:lstStyle/>
        <a:p>
          <a:endParaRPr lang="en-US"/>
        </a:p>
      </dgm:t>
    </dgm:pt>
    <dgm:pt modelId="{592309DC-B3A2-445D-B0D8-A5040ADFC621}" type="sibTrans" cxnId="{86BE7F85-148C-4F77-AD58-2C535CB2B5FF}">
      <dgm:prSet/>
      <dgm:spPr/>
      <dgm:t>
        <a:bodyPr/>
        <a:lstStyle/>
        <a:p>
          <a:endParaRPr lang="en-US"/>
        </a:p>
      </dgm:t>
    </dgm:pt>
    <dgm:pt modelId="{8B398AD2-62C8-42EB-ADD5-4E2081CBFBA1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Strategic planning</a:t>
          </a:r>
        </a:p>
      </dgm:t>
    </dgm:pt>
    <dgm:pt modelId="{28371074-9735-4FDC-94AE-AA2FA0744327}" type="parTrans" cxnId="{0FEB988D-8825-491D-9F45-A834B056C617}">
      <dgm:prSet/>
      <dgm:spPr/>
      <dgm:t>
        <a:bodyPr/>
        <a:lstStyle/>
        <a:p>
          <a:endParaRPr lang="en-US"/>
        </a:p>
      </dgm:t>
    </dgm:pt>
    <dgm:pt modelId="{B1CC0247-BAB7-4F10-A41F-B1EF0555A03C}" type="sibTrans" cxnId="{0FEB988D-8825-491D-9F45-A834B056C617}">
      <dgm:prSet/>
      <dgm:spPr/>
      <dgm:t>
        <a:bodyPr/>
        <a:lstStyle/>
        <a:p>
          <a:endParaRPr lang="en-US"/>
        </a:p>
      </dgm:t>
    </dgm:pt>
    <dgm:pt modelId="{11BF29B0-4B42-4F39-8C5B-1136DBF2A211}">
      <dgm:prSet custT="1"/>
      <dgm:spPr/>
      <dgm:t>
        <a:bodyPr/>
        <a:lstStyle/>
        <a:p>
          <a:pPr marL="0" algn="l">
            <a:buNone/>
          </a:pPr>
          <a:r>
            <a:rPr lang="en-US" sz="1700" b="1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Objectives:</a:t>
          </a:r>
          <a:endParaRPr lang="en-US" sz="2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67AEAC-3D4F-456F-A4FA-5A84C86C60CA}" type="parTrans" cxnId="{7E6C374C-67BB-4913-BC37-FE33A84FF427}">
      <dgm:prSet/>
      <dgm:spPr/>
      <dgm:t>
        <a:bodyPr/>
        <a:lstStyle/>
        <a:p>
          <a:endParaRPr lang="en-US"/>
        </a:p>
      </dgm:t>
    </dgm:pt>
    <dgm:pt modelId="{81849AFF-1F52-475E-A655-32D376845EBC}" type="sibTrans" cxnId="{7E6C374C-67BB-4913-BC37-FE33A84FF427}">
      <dgm:prSet/>
      <dgm:spPr/>
      <dgm:t>
        <a:bodyPr/>
        <a:lstStyle/>
        <a:p>
          <a:endParaRPr lang="en-US"/>
        </a:p>
      </dgm:t>
    </dgm:pt>
    <dgm:pt modelId="{539571D8-9D86-415A-913F-37508CCC7471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Increase total revenue</a:t>
          </a:r>
        </a:p>
      </dgm:t>
    </dgm:pt>
    <dgm:pt modelId="{B6F31FE1-FFE7-4D17-8BB5-86B214B8D112}" type="parTrans" cxnId="{06FBC3BE-B426-46F9-8746-79E310221879}">
      <dgm:prSet/>
      <dgm:spPr/>
      <dgm:t>
        <a:bodyPr/>
        <a:lstStyle/>
        <a:p>
          <a:endParaRPr lang="en-US"/>
        </a:p>
      </dgm:t>
    </dgm:pt>
    <dgm:pt modelId="{992A1EA0-70A1-4CBF-A592-52DC3A4598CE}" type="sibTrans" cxnId="{06FBC3BE-B426-46F9-8746-79E310221879}">
      <dgm:prSet/>
      <dgm:spPr/>
      <dgm:t>
        <a:bodyPr/>
        <a:lstStyle/>
        <a:p>
          <a:endParaRPr lang="en-US"/>
        </a:p>
      </dgm:t>
    </dgm:pt>
    <dgm:pt modelId="{59CC8F1A-1C70-41A1-86E6-67EE8C825A20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Identify high-value customers</a:t>
          </a:r>
        </a:p>
      </dgm:t>
    </dgm:pt>
    <dgm:pt modelId="{AC1720F1-5DFE-472B-97CD-EFAFF31BE3BF}" type="parTrans" cxnId="{8A709DCC-1AF4-4183-BFC4-1D5C4B0A3A44}">
      <dgm:prSet/>
      <dgm:spPr/>
      <dgm:t>
        <a:bodyPr/>
        <a:lstStyle/>
        <a:p>
          <a:endParaRPr lang="en-US"/>
        </a:p>
      </dgm:t>
    </dgm:pt>
    <dgm:pt modelId="{F9F82C7D-A67C-401D-B6E5-89AF939047DA}" type="sibTrans" cxnId="{8A709DCC-1AF4-4183-BFC4-1D5C4B0A3A44}">
      <dgm:prSet/>
      <dgm:spPr/>
      <dgm:t>
        <a:bodyPr/>
        <a:lstStyle/>
        <a:p>
          <a:endParaRPr lang="en-US"/>
        </a:p>
      </dgm:t>
    </dgm:pt>
    <dgm:pt modelId="{2E9A417F-B04F-4037-BB1F-8382B9A46A4B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customer purchasing behavior</a:t>
          </a:r>
        </a:p>
      </dgm:t>
    </dgm:pt>
    <dgm:pt modelId="{B49642CB-3298-4611-A8E6-8889EC7AEC31}" type="parTrans" cxnId="{5E75102F-EB59-4801-B3A6-FE8BC7D49901}">
      <dgm:prSet/>
      <dgm:spPr/>
      <dgm:t>
        <a:bodyPr/>
        <a:lstStyle/>
        <a:p>
          <a:endParaRPr lang="en-US"/>
        </a:p>
      </dgm:t>
    </dgm:pt>
    <dgm:pt modelId="{E1A76ECA-D498-41FF-87A3-DB7C31DAEA25}" type="sibTrans" cxnId="{5E75102F-EB59-4801-B3A6-FE8BC7D49901}">
      <dgm:prSet/>
      <dgm:spPr/>
      <dgm:t>
        <a:bodyPr/>
        <a:lstStyle/>
        <a:p>
          <a:endParaRPr lang="en-US"/>
        </a:p>
      </dgm:t>
    </dgm:pt>
    <dgm:pt modelId="{F1AE8CDE-19F9-43D7-A833-BE776DDE2679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Optimize payment and sales strategies</a:t>
          </a:r>
        </a:p>
      </dgm:t>
    </dgm:pt>
    <dgm:pt modelId="{F6CD311B-D27B-49A1-A3DC-5255F2663CB9}" type="parTrans" cxnId="{88D35CF2-4849-40E2-AEFF-5093E918F263}">
      <dgm:prSet/>
      <dgm:spPr/>
      <dgm:t>
        <a:bodyPr/>
        <a:lstStyle/>
        <a:p>
          <a:endParaRPr lang="en-US"/>
        </a:p>
      </dgm:t>
    </dgm:pt>
    <dgm:pt modelId="{A9645B5B-780C-4D8E-92D8-D1247CF2F478}" type="sibTrans" cxnId="{88D35CF2-4849-40E2-AEFF-5093E918F263}">
      <dgm:prSet/>
      <dgm:spPr/>
      <dgm:t>
        <a:bodyPr/>
        <a:lstStyle/>
        <a:p>
          <a:endParaRPr lang="en-US"/>
        </a:p>
      </dgm:t>
    </dgm:pt>
    <dgm:pt modelId="{ADA27F36-A508-4A5E-A101-82BE6C62E501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Support data-driven planning</a:t>
          </a:r>
        </a:p>
      </dgm:t>
    </dgm:pt>
    <dgm:pt modelId="{258D039C-4D6F-4456-9CA7-4FF4AEC9FA6A}" type="parTrans" cxnId="{B8EA8B50-D193-4AA6-A1C4-BFF3E966CDD4}">
      <dgm:prSet/>
      <dgm:spPr/>
      <dgm:t>
        <a:bodyPr/>
        <a:lstStyle/>
        <a:p>
          <a:endParaRPr lang="en-US"/>
        </a:p>
      </dgm:t>
    </dgm:pt>
    <dgm:pt modelId="{ACB122A8-9093-41E2-A96B-29D0C7E20CF6}" type="sibTrans" cxnId="{B8EA8B50-D193-4AA6-A1C4-BFF3E966CDD4}">
      <dgm:prSet/>
      <dgm:spPr/>
      <dgm:t>
        <a:bodyPr/>
        <a:lstStyle/>
        <a:p>
          <a:endParaRPr lang="en-US"/>
        </a:p>
      </dgm:t>
    </dgm:pt>
    <dgm:pt modelId="{6998A045-7054-4148-A9EE-72189249FDC8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endParaRPr lang="en-US" sz="145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63434C-817A-4598-9DB1-8773DF1592BB}" type="parTrans" cxnId="{BB3661FD-864A-4215-B727-24ED2F3DF60A}">
      <dgm:prSet/>
      <dgm:spPr/>
      <dgm:t>
        <a:bodyPr/>
        <a:lstStyle/>
        <a:p>
          <a:endParaRPr lang="en-GB"/>
        </a:p>
      </dgm:t>
    </dgm:pt>
    <dgm:pt modelId="{EF1C8B7B-1545-4794-8753-665005A851AB}" type="sibTrans" cxnId="{BB3661FD-864A-4215-B727-24ED2F3DF60A}">
      <dgm:prSet/>
      <dgm:spPr/>
      <dgm:t>
        <a:bodyPr/>
        <a:lstStyle/>
        <a:p>
          <a:endParaRPr lang="en-GB"/>
        </a:p>
      </dgm:t>
    </dgm:pt>
    <dgm:pt modelId="{153F2BAE-D45D-4047-8E2B-6516BB3D0073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endParaRPr lang="en-US" sz="145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D4D607-4A51-4814-A758-3169EAA94067}" type="parTrans" cxnId="{83453A5D-CA21-4ABD-B7B7-FC4F75C3B4C2}">
      <dgm:prSet/>
      <dgm:spPr/>
      <dgm:t>
        <a:bodyPr/>
        <a:lstStyle/>
        <a:p>
          <a:endParaRPr lang="en-GB"/>
        </a:p>
      </dgm:t>
    </dgm:pt>
    <dgm:pt modelId="{EF1858B4-9AB9-4A37-AFD2-22F35521378C}" type="sibTrans" cxnId="{83453A5D-CA21-4ABD-B7B7-FC4F75C3B4C2}">
      <dgm:prSet/>
      <dgm:spPr/>
      <dgm:t>
        <a:bodyPr/>
        <a:lstStyle/>
        <a:p>
          <a:endParaRPr lang="en-GB"/>
        </a:p>
      </dgm:t>
    </dgm:pt>
    <dgm:pt modelId="{C076BCD5-E4B7-482B-B727-832B71D6C723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endParaRPr lang="en-US" sz="145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D5B38F-39D6-4531-A131-56417F223B17}" type="parTrans" cxnId="{6559FC1E-3C89-4B08-9727-AC18932A56E9}">
      <dgm:prSet/>
      <dgm:spPr/>
      <dgm:t>
        <a:bodyPr/>
        <a:lstStyle/>
        <a:p>
          <a:endParaRPr lang="en-GB"/>
        </a:p>
      </dgm:t>
    </dgm:pt>
    <dgm:pt modelId="{1A6D6005-381B-4435-820B-A893EFE302A3}" type="sibTrans" cxnId="{6559FC1E-3C89-4B08-9727-AC18932A56E9}">
      <dgm:prSet/>
      <dgm:spPr/>
      <dgm:t>
        <a:bodyPr/>
        <a:lstStyle/>
        <a:p>
          <a:endParaRPr lang="en-GB"/>
        </a:p>
      </dgm:t>
    </dgm:pt>
    <dgm:pt modelId="{AFF83429-2A25-4AF8-A550-7901F46722BF}" type="pres">
      <dgm:prSet presAssocID="{628A8260-6F02-4248-9772-8CA93013C6AA}" presName="diagram" presStyleCnt="0">
        <dgm:presLayoutVars>
          <dgm:dir/>
          <dgm:resizeHandles val="exact"/>
        </dgm:presLayoutVars>
      </dgm:prSet>
      <dgm:spPr/>
    </dgm:pt>
    <dgm:pt modelId="{586D11C4-C2A4-4259-A509-0067C3D9DB7E}" type="pres">
      <dgm:prSet presAssocID="{0175AC62-BBDC-426E-9B0A-43B409A926F1}" presName="node" presStyleLbl="node1" presStyleIdx="0" presStyleCnt="2" custScaleX="94472" custScaleY="92394" custLinFactNeighborX="-46530" custLinFactNeighborY="5038">
        <dgm:presLayoutVars>
          <dgm:bulletEnabled val="1"/>
        </dgm:presLayoutVars>
      </dgm:prSet>
      <dgm:spPr>
        <a:xfrm>
          <a:off x="3827499" y="260622"/>
          <a:ext cx="3505436" cy="2103261"/>
        </a:xfrm>
        <a:prstGeom prst="plaque">
          <a:avLst/>
        </a:prstGeom>
      </dgm:spPr>
    </dgm:pt>
    <dgm:pt modelId="{AC03ADD6-7D09-4250-9B5A-68F85F2C136C}" type="pres">
      <dgm:prSet presAssocID="{D8CDE97D-745C-410E-838D-E37FC6C18187}" presName="sibTrans" presStyleCnt="0"/>
      <dgm:spPr/>
    </dgm:pt>
    <dgm:pt modelId="{FF11E5FC-56F2-47CF-B94D-C2AF9783E141}" type="pres">
      <dgm:prSet presAssocID="{11BF29B0-4B42-4F39-8C5B-1136DBF2A211}" presName="node" presStyleLbl="node1" presStyleIdx="1" presStyleCnt="2" custScaleX="94460" custScaleY="92359" custLinFactNeighborX="39058" custLinFactNeighborY="-26397">
        <dgm:presLayoutVars>
          <dgm:bulletEnabled val="1"/>
        </dgm:presLayoutVars>
      </dgm:prSet>
      <dgm:spPr>
        <a:prstGeom prst="plaque">
          <a:avLst/>
        </a:prstGeom>
      </dgm:spPr>
    </dgm:pt>
  </dgm:ptLst>
  <dgm:cxnLst>
    <dgm:cxn modelId="{D1B1D201-8F35-4869-8FDF-5A14387C16D9}" srcId="{0175AC62-BBDC-426E-9B0A-43B409A926F1}" destId="{1D5CE1F3-7453-4C8D-A61D-B6CC799A816C}" srcOrd="0" destOrd="0" parTransId="{B9D3B5B8-082B-4BB1-A55A-3978306516F6}" sibTransId="{14F45FBE-9097-4BDF-821C-419520B0DB92}"/>
    <dgm:cxn modelId="{57556714-005D-4ED2-BC75-C1E948892FCE}" type="presOf" srcId="{59CC8F1A-1C70-41A1-86E6-67EE8C825A20}" destId="{FF11E5FC-56F2-47CF-B94D-C2AF9783E141}" srcOrd="0" destOrd="2" presId="urn:microsoft.com/office/officeart/2005/8/layout/default"/>
    <dgm:cxn modelId="{6559FC1E-3C89-4B08-9727-AC18932A56E9}" srcId="{0175AC62-BBDC-426E-9B0A-43B409A926F1}" destId="{C076BCD5-E4B7-482B-B727-832B71D6C723}" srcOrd="5" destOrd="0" parTransId="{4AD5B38F-39D6-4531-A131-56417F223B17}" sibTransId="{1A6D6005-381B-4435-820B-A893EFE302A3}"/>
    <dgm:cxn modelId="{5E75102F-EB59-4801-B3A6-FE8BC7D49901}" srcId="{11BF29B0-4B42-4F39-8C5B-1136DBF2A211}" destId="{2E9A417F-B04F-4037-BB1F-8382B9A46A4B}" srcOrd="2" destOrd="0" parTransId="{B49642CB-3298-4611-A8E6-8889EC7AEC31}" sibTransId="{E1A76ECA-D498-41FF-87A3-DB7C31DAEA25}"/>
    <dgm:cxn modelId="{C65C4032-315A-48AB-85D3-5FEC7A5E29A4}" type="presOf" srcId="{0175AC62-BBDC-426E-9B0A-43B409A926F1}" destId="{586D11C4-C2A4-4259-A509-0067C3D9DB7E}" srcOrd="0" destOrd="0" presId="urn:microsoft.com/office/officeart/2005/8/layout/default"/>
    <dgm:cxn modelId="{B44AF33A-5B1A-42EF-A859-7E22D22D93DE}" type="presOf" srcId="{539571D8-9D86-415A-913F-37508CCC7471}" destId="{FF11E5FC-56F2-47CF-B94D-C2AF9783E141}" srcOrd="0" destOrd="1" presId="urn:microsoft.com/office/officeart/2005/8/layout/default"/>
    <dgm:cxn modelId="{83453A5D-CA21-4ABD-B7B7-FC4F75C3B4C2}" srcId="{0175AC62-BBDC-426E-9B0A-43B409A926F1}" destId="{153F2BAE-D45D-4047-8E2B-6516BB3D0073}" srcOrd="3" destOrd="0" parTransId="{E4D4D607-4A51-4814-A758-3169EAA94067}" sibTransId="{EF1858B4-9AB9-4A37-AFD2-22F35521378C}"/>
    <dgm:cxn modelId="{5B668E45-76D8-4F03-A1FE-4AA7CE616A0A}" type="presOf" srcId="{82B50722-1C67-47BC-B7DB-6F544BF9C591}" destId="{586D11C4-C2A4-4259-A509-0067C3D9DB7E}" srcOrd="0" destOrd="3" presId="urn:microsoft.com/office/officeart/2005/8/layout/default"/>
    <dgm:cxn modelId="{AA7B8069-2A20-4073-AA4B-8EF82F1B77DF}" type="presOf" srcId="{1D5CE1F3-7453-4C8D-A61D-B6CC799A816C}" destId="{586D11C4-C2A4-4259-A509-0067C3D9DB7E}" srcOrd="0" destOrd="1" presId="urn:microsoft.com/office/officeart/2005/8/layout/default"/>
    <dgm:cxn modelId="{7E6C374C-67BB-4913-BC37-FE33A84FF427}" srcId="{628A8260-6F02-4248-9772-8CA93013C6AA}" destId="{11BF29B0-4B42-4F39-8C5B-1136DBF2A211}" srcOrd="1" destOrd="0" parTransId="{0967AEAC-3D4F-456F-A4FA-5A84C86C60CA}" sibTransId="{81849AFF-1F52-475E-A655-32D376845EBC}"/>
    <dgm:cxn modelId="{0916B14D-7AAF-46F2-AD49-BCE5E5137501}" type="presOf" srcId="{2E9A417F-B04F-4037-BB1F-8382B9A46A4B}" destId="{FF11E5FC-56F2-47CF-B94D-C2AF9783E141}" srcOrd="0" destOrd="3" presId="urn:microsoft.com/office/officeart/2005/8/layout/default"/>
    <dgm:cxn modelId="{B8EA8B50-D193-4AA6-A1C4-BFF3E966CDD4}" srcId="{11BF29B0-4B42-4F39-8C5B-1136DBF2A211}" destId="{ADA27F36-A508-4A5E-A101-82BE6C62E501}" srcOrd="4" destOrd="0" parTransId="{258D039C-4D6F-4456-9CA7-4FF4AEC9FA6A}" sibTransId="{ACB122A8-9093-41E2-A96B-29D0C7E20CF6}"/>
    <dgm:cxn modelId="{FE3FEA53-D00E-4AB7-9AE4-915131C73505}" type="presOf" srcId="{F1AE8CDE-19F9-43D7-A833-BE776DDE2679}" destId="{FF11E5FC-56F2-47CF-B94D-C2AF9783E141}" srcOrd="0" destOrd="4" presId="urn:microsoft.com/office/officeart/2005/8/layout/default"/>
    <dgm:cxn modelId="{50CACB79-CB07-40D1-82F8-68BBA6197D13}" type="presOf" srcId="{ADA27F36-A508-4A5E-A101-82BE6C62E501}" destId="{FF11E5FC-56F2-47CF-B94D-C2AF9783E141}" srcOrd="0" destOrd="5" presId="urn:microsoft.com/office/officeart/2005/8/layout/default"/>
    <dgm:cxn modelId="{D9CB3C7D-75E4-4AE9-B646-28AAA4202ADE}" type="presOf" srcId="{153F2BAE-D45D-4047-8E2B-6516BB3D0073}" destId="{586D11C4-C2A4-4259-A509-0067C3D9DB7E}" srcOrd="0" destOrd="4" presId="urn:microsoft.com/office/officeart/2005/8/layout/default"/>
    <dgm:cxn modelId="{6AF00483-DA6B-4F88-BBBF-AC2A6D194479}" type="presOf" srcId="{11BF29B0-4B42-4F39-8C5B-1136DBF2A211}" destId="{FF11E5FC-56F2-47CF-B94D-C2AF9783E141}" srcOrd="0" destOrd="0" presId="urn:microsoft.com/office/officeart/2005/8/layout/default"/>
    <dgm:cxn modelId="{86BE7F85-148C-4F77-AD58-2C535CB2B5FF}" srcId="{0175AC62-BBDC-426E-9B0A-43B409A926F1}" destId="{42DFDED5-0501-4E23-AC5C-950C038DD69C}" srcOrd="4" destOrd="0" parTransId="{BA067836-A5B6-4EA1-AB53-D7E70BF7E374}" sibTransId="{592309DC-B3A2-445D-B0D8-A5040ADFC621}"/>
    <dgm:cxn modelId="{0FEB988D-8825-491D-9F45-A834B056C617}" srcId="{0175AC62-BBDC-426E-9B0A-43B409A926F1}" destId="{8B398AD2-62C8-42EB-ADD5-4E2081CBFBA1}" srcOrd="6" destOrd="0" parTransId="{28371074-9735-4FDC-94AE-AA2FA0744327}" sibTransId="{B1CC0247-BAB7-4F10-A41F-B1EF0555A03C}"/>
    <dgm:cxn modelId="{544B878F-5198-46C2-8B2C-E576C1EB5036}" type="presOf" srcId="{8B398AD2-62C8-42EB-ADD5-4E2081CBFBA1}" destId="{586D11C4-C2A4-4259-A509-0067C3D9DB7E}" srcOrd="0" destOrd="7" presId="urn:microsoft.com/office/officeart/2005/8/layout/default"/>
    <dgm:cxn modelId="{4EE941BA-87BA-4684-8EB5-1A9DCDEBCD54}" type="presOf" srcId="{6998A045-7054-4148-A9EE-72189249FDC8}" destId="{586D11C4-C2A4-4259-A509-0067C3D9DB7E}" srcOrd="0" destOrd="2" presId="urn:microsoft.com/office/officeart/2005/8/layout/default"/>
    <dgm:cxn modelId="{5623C0BB-7B74-40E2-BDB9-0F8756CD0BAD}" type="presOf" srcId="{42DFDED5-0501-4E23-AC5C-950C038DD69C}" destId="{586D11C4-C2A4-4259-A509-0067C3D9DB7E}" srcOrd="0" destOrd="5" presId="urn:microsoft.com/office/officeart/2005/8/layout/default"/>
    <dgm:cxn modelId="{06FBC3BE-B426-46F9-8746-79E310221879}" srcId="{11BF29B0-4B42-4F39-8C5B-1136DBF2A211}" destId="{539571D8-9D86-415A-913F-37508CCC7471}" srcOrd="0" destOrd="0" parTransId="{B6F31FE1-FFE7-4D17-8BB5-86B214B8D112}" sibTransId="{992A1EA0-70A1-4CBF-A592-52DC3A4598CE}"/>
    <dgm:cxn modelId="{E83844C2-533B-4974-AC59-D9DDE30AB1D9}" srcId="{0175AC62-BBDC-426E-9B0A-43B409A926F1}" destId="{82B50722-1C67-47BC-B7DB-6F544BF9C591}" srcOrd="2" destOrd="0" parTransId="{B37E2208-2402-47AE-90F7-183C830D76F3}" sibTransId="{C4AB815E-B66E-4D73-92FE-683828A162F7}"/>
    <dgm:cxn modelId="{8A709DCC-1AF4-4183-BFC4-1D5C4B0A3A44}" srcId="{11BF29B0-4B42-4F39-8C5B-1136DBF2A211}" destId="{59CC8F1A-1C70-41A1-86E6-67EE8C825A20}" srcOrd="1" destOrd="0" parTransId="{AC1720F1-5DFE-472B-97CD-EFAFF31BE3BF}" sibTransId="{F9F82C7D-A67C-401D-B6E5-89AF939047DA}"/>
    <dgm:cxn modelId="{0E2C05DE-3331-498E-B038-8C103F4C345A}" srcId="{628A8260-6F02-4248-9772-8CA93013C6AA}" destId="{0175AC62-BBDC-426E-9B0A-43B409A926F1}" srcOrd="0" destOrd="0" parTransId="{BC777853-57EC-4FE2-BD80-146197D817FE}" sibTransId="{D8CDE97D-745C-410E-838D-E37FC6C18187}"/>
    <dgm:cxn modelId="{B11AC7E6-76CF-4895-8982-5C6CD45BD9EE}" type="presOf" srcId="{628A8260-6F02-4248-9772-8CA93013C6AA}" destId="{AFF83429-2A25-4AF8-A550-7901F46722BF}" srcOrd="0" destOrd="0" presId="urn:microsoft.com/office/officeart/2005/8/layout/default"/>
    <dgm:cxn modelId="{88D35CF2-4849-40E2-AEFF-5093E918F263}" srcId="{11BF29B0-4B42-4F39-8C5B-1136DBF2A211}" destId="{F1AE8CDE-19F9-43D7-A833-BE776DDE2679}" srcOrd="3" destOrd="0" parTransId="{F6CD311B-D27B-49A1-A3DC-5255F2663CB9}" sibTransId="{A9645B5B-780C-4D8E-92D8-D1247CF2F478}"/>
    <dgm:cxn modelId="{BB3661FD-864A-4215-B727-24ED2F3DF60A}" srcId="{0175AC62-BBDC-426E-9B0A-43B409A926F1}" destId="{6998A045-7054-4148-A9EE-72189249FDC8}" srcOrd="1" destOrd="0" parTransId="{E163434C-817A-4598-9DB1-8773DF1592BB}" sibTransId="{EF1C8B7B-1545-4794-8753-665005A851AB}"/>
    <dgm:cxn modelId="{83CE3CFE-98A3-479D-8F9C-287F1A98870F}" type="presOf" srcId="{C076BCD5-E4B7-482B-B727-832B71D6C723}" destId="{586D11C4-C2A4-4259-A509-0067C3D9DB7E}" srcOrd="0" destOrd="6" presId="urn:microsoft.com/office/officeart/2005/8/layout/default"/>
    <dgm:cxn modelId="{5927123B-39B2-40E0-AAC3-F2F4B64715C9}" type="presParOf" srcId="{AFF83429-2A25-4AF8-A550-7901F46722BF}" destId="{586D11C4-C2A4-4259-A509-0067C3D9DB7E}" srcOrd="0" destOrd="0" presId="urn:microsoft.com/office/officeart/2005/8/layout/default"/>
    <dgm:cxn modelId="{00392111-4179-4C5A-9543-2CF379B5F516}" type="presParOf" srcId="{AFF83429-2A25-4AF8-A550-7901F46722BF}" destId="{AC03ADD6-7D09-4250-9B5A-68F85F2C136C}" srcOrd="1" destOrd="0" presId="urn:microsoft.com/office/officeart/2005/8/layout/default"/>
    <dgm:cxn modelId="{D0763149-1A27-4C99-BBB8-01ADF4F91509}" type="presParOf" srcId="{AFF83429-2A25-4AF8-A550-7901F46722BF}" destId="{FF11E5FC-56F2-47CF-B94D-C2AF9783E141}" srcOrd="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741DDA-A3BD-4E67-BA6D-ADE14A16829F}" type="doc">
      <dgm:prSet loTypeId="urn:microsoft.com/office/officeart/2018/2/layout/IconLabelList" loCatId="icon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926303-3261-49A1-B864-BFEF637456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Data understanding &amp; cleaning</a:t>
          </a:r>
        </a:p>
      </dgm:t>
    </dgm:pt>
    <dgm:pt modelId="{6A67F7C1-D41E-4B14-A8CC-63EF77D696E3}" type="parTrans" cxnId="{C9159AEF-5322-4801-A32E-E5BC3CA360B1}">
      <dgm:prSet/>
      <dgm:spPr/>
      <dgm:t>
        <a:bodyPr/>
        <a:lstStyle/>
        <a:p>
          <a:endParaRPr lang="en-US"/>
        </a:p>
      </dgm:t>
    </dgm:pt>
    <dgm:pt modelId="{1095C190-3BC7-4AAA-A99E-30419C92D365}" type="sibTrans" cxnId="{C9159AEF-5322-4801-A32E-E5BC3CA360B1}">
      <dgm:prSet/>
      <dgm:spPr/>
      <dgm:t>
        <a:bodyPr/>
        <a:lstStyle/>
        <a:p>
          <a:endParaRPr lang="en-US"/>
        </a:p>
      </dgm:t>
    </dgm:pt>
    <dgm:pt modelId="{E74A295D-61FB-44EA-91A7-93A7BCBE82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</dgm:t>
    </dgm:pt>
    <dgm:pt modelId="{986E636B-2390-4E91-A75F-15CC94740D23}" type="parTrans" cxnId="{68D7F4F2-FD66-4BBC-84D1-13896B57F2E6}">
      <dgm:prSet/>
      <dgm:spPr/>
      <dgm:t>
        <a:bodyPr/>
        <a:lstStyle/>
        <a:p>
          <a:endParaRPr lang="en-US"/>
        </a:p>
      </dgm:t>
    </dgm:pt>
    <dgm:pt modelId="{1EDE9A36-4A72-4034-B7D5-85078DB9349B}" type="sibTrans" cxnId="{68D7F4F2-FD66-4BBC-84D1-13896B57F2E6}">
      <dgm:prSet/>
      <dgm:spPr/>
      <dgm:t>
        <a:bodyPr/>
        <a:lstStyle/>
        <a:p>
          <a:endParaRPr lang="en-US"/>
        </a:p>
      </dgm:t>
    </dgm:pt>
    <dgm:pt modelId="{C32B7DEA-F274-4F88-9B39-9F27ED51B2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(EDA)</a:t>
          </a:r>
        </a:p>
      </dgm:t>
    </dgm:pt>
    <dgm:pt modelId="{4CCBDADD-822D-4DBC-A5ED-9F6762F95951}" type="parTrans" cxnId="{5E44FC96-E14C-4BA0-9B76-E24D32520A5E}">
      <dgm:prSet/>
      <dgm:spPr/>
      <dgm:t>
        <a:bodyPr/>
        <a:lstStyle/>
        <a:p>
          <a:endParaRPr lang="en-US"/>
        </a:p>
      </dgm:t>
    </dgm:pt>
    <dgm:pt modelId="{26CCC3C9-BD61-48C2-931F-CEA890EEFC79}" type="sibTrans" cxnId="{5E44FC96-E14C-4BA0-9B76-E24D32520A5E}">
      <dgm:prSet/>
      <dgm:spPr/>
      <dgm:t>
        <a:bodyPr/>
        <a:lstStyle/>
        <a:p>
          <a:endParaRPr lang="en-US"/>
        </a:p>
      </dgm:t>
    </dgm:pt>
    <dgm:pt modelId="{E91ED9CB-0DDC-4B32-8C95-26151C176B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Hypothesis-driven analysis</a:t>
          </a:r>
        </a:p>
      </dgm:t>
    </dgm:pt>
    <dgm:pt modelId="{53070987-C824-47AF-AA99-A22406C7EF03}" type="parTrans" cxnId="{1AAB5ADF-EE8E-4750-A65B-308C232B783A}">
      <dgm:prSet/>
      <dgm:spPr/>
      <dgm:t>
        <a:bodyPr/>
        <a:lstStyle/>
        <a:p>
          <a:endParaRPr lang="en-US"/>
        </a:p>
      </dgm:t>
    </dgm:pt>
    <dgm:pt modelId="{C013B105-C108-4155-81D4-6265BAFBA327}" type="sibTrans" cxnId="{1AAB5ADF-EE8E-4750-A65B-308C232B783A}">
      <dgm:prSet/>
      <dgm:spPr/>
      <dgm:t>
        <a:bodyPr/>
        <a:lstStyle/>
        <a:p>
          <a:endParaRPr lang="en-US"/>
        </a:p>
      </dgm:t>
    </dgm:pt>
    <dgm:pt modelId="{0EFEE299-D298-472C-8165-9AF9330180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Visualization with power BI</a:t>
          </a:r>
        </a:p>
      </dgm:t>
    </dgm:pt>
    <dgm:pt modelId="{FA9E9B5C-0DB7-4E7E-8BE6-BB16DD69E20E}" type="parTrans" cxnId="{650E80F6-0D04-4D7B-8EF4-83BE740ECF52}">
      <dgm:prSet/>
      <dgm:spPr/>
      <dgm:t>
        <a:bodyPr/>
        <a:lstStyle/>
        <a:p>
          <a:endParaRPr lang="en-US"/>
        </a:p>
      </dgm:t>
    </dgm:pt>
    <dgm:pt modelId="{43406270-4831-433B-9D05-DDDDD437F70A}" type="sibTrans" cxnId="{650E80F6-0D04-4D7B-8EF4-83BE740ECF52}">
      <dgm:prSet/>
      <dgm:spPr/>
      <dgm:t>
        <a:bodyPr/>
        <a:lstStyle/>
        <a:p>
          <a:endParaRPr lang="en-US"/>
        </a:p>
      </dgm:t>
    </dgm:pt>
    <dgm:pt modelId="{BDA6D2CF-0322-49F5-A235-877B2C4215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Business recommendations</a:t>
          </a:r>
        </a:p>
      </dgm:t>
    </dgm:pt>
    <dgm:pt modelId="{089D56D3-0568-4FAE-B07E-B718FF392EA7}" type="parTrans" cxnId="{C99EB788-0CA9-49BE-9AF2-6D7C683CD631}">
      <dgm:prSet/>
      <dgm:spPr/>
      <dgm:t>
        <a:bodyPr/>
        <a:lstStyle/>
        <a:p>
          <a:endParaRPr lang="en-US"/>
        </a:p>
      </dgm:t>
    </dgm:pt>
    <dgm:pt modelId="{43E28A0A-AFCA-4C69-9571-07445A88224C}" type="sibTrans" cxnId="{C99EB788-0CA9-49BE-9AF2-6D7C683CD631}">
      <dgm:prSet/>
      <dgm:spPr/>
      <dgm:t>
        <a:bodyPr/>
        <a:lstStyle/>
        <a:p>
          <a:endParaRPr lang="en-US"/>
        </a:p>
      </dgm:t>
    </dgm:pt>
    <dgm:pt modelId="{63A6697C-3632-495F-9223-8194632D5714}" type="pres">
      <dgm:prSet presAssocID="{F3741DDA-A3BD-4E67-BA6D-ADE14A16829F}" presName="root" presStyleCnt="0">
        <dgm:presLayoutVars>
          <dgm:dir/>
          <dgm:resizeHandles val="exact"/>
        </dgm:presLayoutVars>
      </dgm:prSet>
      <dgm:spPr/>
    </dgm:pt>
    <dgm:pt modelId="{726CE663-871A-435F-AD99-CB683E9F58ED}" type="pres">
      <dgm:prSet presAssocID="{08926303-3261-49A1-B864-BFEF63745611}" presName="compNode" presStyleCnt="0"/>
      <dgm:spPr/>
    </dgm:pt>
    <dgm:pt modelId="{FB7CF9B4-F4A7-4033-95F1-B834D8241316}" type="pres">
      <dgm:prSet presAssocID="{08926303-3261-49A1-B864-BFEF6374561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EF4D28E0-08E8-489C-8CF7-5B832C3DE050}" type="pres">
      <dgm:prSet presAssocID="{08926303-3261-49A1-B864-BFEF63745611}" presName="spaceRect" presStyleCnt="0"/>
      <dgm:spPr/>
    </dgm:pt>
    <dgm:pt modelId="{701779A6-25B8-4D53-97B2-7A4BDCA14BD9}" type="pres">
      <dgm:prSet presAssocID="{08926303-3261-49A1-B864-BFEF63745611}" presName="textRect" presStyleLbl="revTx" presStyleIdx="0" presStyleCnt="6">
        <dgm:presLayoutVars>
          <dgm:chMax val="1"/>
          <dgm:chPref val="1"/>
        </dgm:presLayoutVars>
      </dgm:prSet>
      <dgm:spPr/>
    </dgm:pt>
    <dgm:pt modelId="{A8D1988A-2F97-4955-8C86-610C08AC226F}" type="pres">
      <dgm:prSet presAssocID="{1095C190-3BC7-4AAA-A99E-30419C92D365}" presName="sibTrans" presStyleCnt="0"/>
      <dgm:spPr/>
    </dgm:pt>
    <dgm:pt modelId="{3B264DAF-87B3-47D9-AF99-95B731E63F54}" type="pres">
      <dgm:prSet presAssocID="{E74A295D-61FB-44EA-91A7-93A7BCBE828B}" presName="compNode" presStyleCnt="0"/>
      <dgm:spPr/>
    </dgm:pt>
    <dgm:pt modelId="{56DB684C-2561-4A56-A3FE-7605EA7C114D}" type="pres">
      <dgm:prSet presAssocID="{E74A295D-61FB-44EA-91A7-93A7BCBE828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1175AF61-922A-4153-915E-DA869AB6E1E5}" type="pres">
      <dgm:prSet presAssocID="{E74A295D-61FB-44EA-91A7-93A7BCBE828B}" presName="spaceRect" presStyleCnt="0"/>
      <dgm:spPr/>
    </dgm:pt>
    <dgm:pt modelId="{4DDD257C-FED8-40D7-BC0A-7B38CC44F12E}" type="pres">
      <dgm:prSet presAssocID="{E74A295D-61FB-44EA-91A7-93A7BCBE828B}" presName="textRect" presStyleLbl="revTx" presStyleIdx="1" presStyleCnt="6">
        <dgm:presLayoutVars>
          <dgm:chMax val="1"/>
          <dgm:chPref val="1"/>
        </dgm:presLayoutVars>
      </dgm:prSet>
      <dgm:spPr/>
    </dgm:pt>
    <dgm:pt modelId="{83B5D4EC-59C9-459A-A305-E9F791085045}" type="pres">
      <dgm:prSet presAssocID="{1EDE9A36-4A72-4034-B7D5-85078DB9349B}" presName="sibTrans" presStyleCnt="0"/>
      <dgm:spPr/>
    </dgm:pt>
    <dgm:pt modelId="{E96DF64C-5852-472E-9660-09F82D297B08}" type="pres">
      <dgm:prSet presAssocID="{C32B7DEA-F274-4F88-9B39-9F27ED51B20C}" presName="compNode" presStyleCnt="0"/>
      <dgm:spPr/>
    </dgm:pt>
    <dgm:pt modelId="{9AACA9FF-A531-4ABE-9CD8-92D7969C5B59}" type="pres">
      <dgm:prSet presAssocID="{C32B7DEA-F274-4F88-9B39-9F27ED51B20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k"/>
        </a:ext>
      </dgm:extLst>
    </dgm:pt>
    <dgm:pt modelId="{E2348612-3B73-4229-BDEB-A2A1AB2BB139}" type="pres">
      <dgm:prSet presAssocID="{C32B7DEA-F274-4F88-9B39-9F27ED51B20C}" presName="spaceRect" presStyleCnt="0"/>
      <dgm:spPr/>
    </dgm:pt>
    <dgm:pt modelId="{60E8E691-52EC-4294-ABF7-CA1124917F50}" type="pres">
      <dgm:prSet presAssocID="{C32B7DEA-F274-4F88-9B39-9F27ED51B20C}" presName="textRect" presStyleLbl="revTx" presStyleIdx="2" presStyleCnt="6">
        <dgm:presLayoutVars>
          <dgm:chMax val="1"/>
          <dgm:chPref val="1"/>
        </dgm:presLayoutVars>
      </dgm:prSet>
      <dgm:spPr/>
    </dgm:pt>
    <dgm:pt modelId="{52DB9F74-2566-4BC2-8E4A-5A76DBF3D843}" type="pres">
      <dgm:prSet presAssocID="{26CCC3C9-BD61-48C2-931F-CEA890EEFC79}" presName="sibTrans" presStyleCnt="0"/>
      <dgm:spPr/>
    </dgm:pt>
    <dgm:pt modelId="{786BC11A-DAAC-4F24-AD86-9A23216B38D2}" type="pres">
      <dgm:prSet presAssocID="{E91ED9CB-0DDC-4B32-8C95-26151C176BBE}" presName="compNode" presStyleCnt="0"/>
      <dgm:spPr/>
    </dgm:pt>
    <dgm:pt modelId="{6BB45851-5528-41CB-9B2C-781830F74B18}" type="pres">
      <dgm:prSet presAssocID="{E91ED9CB-0DDC-4B32-8C95-26151C176BB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schenrechner"/>
        </a:ext>
      </dgm:extLst>
    </dgm:pt>
    <dgm:pt modelId="{0B0767EF-3E84-4753-A40B-272084F37F36}" type="pres">
      <dgm:prSet presAssocID="{E91ED9CB-0DDC-4B32-8C95-26151C176BBE}" presName="spaceRect" presStyleCnt="0"/>
      <dgm:spPr/>
    </dgm:pt>
    <dgm:pt modelId="{DEABE5A3-C70C-4309-90A3-A346733BD210}" type="pres">
      <dgm:prSet presAssocID="{E91ED9CB-0DDC-4B32-8C95-26151C176BBE}" presName="textRect" presStyleLbl="revTx" presStyleIdx="3" presStyleCnt="6">
        <dgm:presLayoutVars>
          <dgm:chMax val="1"/>
          <dgm:chPref val="1"/>
        </dgm:presLayoutVars>
      </dgm:prSet>
      <dgm:spPr/>
    </dgm:pt>
    <dgm:pt modelId="{5A98DEE2-0021-489D-8ADF-82A5D8EF88A8}" type="pres">
      <dgm:prSet presAssocID="{C013B105-C108-4155-81D4-6265BAFBA327}" presName="sibTrans" presStyleCnt="0"/>
      <dgm:spPr/>
    </dgm:pt>
    <dgm:pt modelId="{49C163D2-71F8-418A-9060-54BCED322118}" type="pres">
      <dgm:prSet presAssocID="{0EFEE299-D298-472C-8165-9AF933018012}" presName="compNode" presStyleCnt="0"/>
      <dgm:spPr/>
    </dgm:pt>
    <dgm:pt modelId="{2EC02244-56BD-4480-8029-70D40A362599}" type="pres">
      <dgm:prSet presAssocID="{0EFEE299-D298-472C-8165-9AF93301801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F39624-A16C-4056-87EE-051012958E0C}" type="pres">
      <dgm:prSet presAssocID="{0EFEE299-D298-472C-8165-9AF933018012}" presName="spaceRect" presStyleCnt="0"/>
      <dgm:spPr/>
    </dgm:pt>
    <dgm:pt modelId="{F7C39582-F9EC-445A-BB6D-9BA368678994}" type="pres">
      <dgm:prSet presAssocID="{0EFEE299-D298-472C-8165-9AF933018012}" presName="textRect" presStyleLbl="revTx" presStyleIdx="4" presStyleCnt="6">
        <dgm:presLayoutVars>
          <dgm:chMax val="1"/>
          <dgm:chPref val="1"/>
        </dgm:presLayoutVars>
      </dgm:prSet>
      <dgm:spPr/>
    </dgm:pt>
    <dgm:pt modelId="{3439CA78-907A-40DD-9CE7-19FFB07EBE47}" type="pres">
      <dgm:prSet presAssocID="{43406270-4831-433B-9D05-DDDDD437F70A}" presName="sibTrans" presStyleCnt="0"/>
      <dgm:spPr/>
    </dgm:pt>
    <dgm:pt modelId="{A00FC0F1-ACE8-4B0A-AA5B-9D65D47E01AB}" type="pres">
      <dgm:prSet presAssocID="{BDA6D2CF-0322-49F5-A235-877B2C4215E3}" presName="compNode" presStyleCnt="0"/>
      <dgm:spPr/>
    </dgm:pt>
    <dgm:pt modelId="{2DE2F0AA-EF49-4497-8430-EB200B882FC2}" type="pres">
      <dgm:prSet presAssocID="{BDA6D2CF-0322-49F5-A235-877B2C4215E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BED63B7-9032-49D0-867B-08F2132F0D40}" type="pres">
      <dgm:prSet presAssocID="{BDA6D2CF-0322-49F5-A235-877B2C4215E3}" presName="spaceRect" presStyleCnt="0"/>
      <dgm:spPr/>
    </dgm:pt>
    <dgm:pt modelId="{5A9639F0-0CE1-4F9E-AAED-B4C6F7332EAD}" type="pres">
      <dgm:prSet presAssocID="{BDA6D2CF-0322-49F5-A235-877B2C4215E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013C1D-6021-4C15-AC60-688E61F63675}" type="presOf" srcId="{F3741DDA-A3BD-4E67-BA6D-ADE14A16829F}" destId="{63A6697C-3632-495F-9223-8194632D5714}" srcOrd="0" destOrd="0" presId="urn:microsoft.com/office/officeart/2018/2/layout/IconLabelList"/>
    <dgm:cxn modelId="{46C7E26C-E919-4E81-8121-CC776A487F64}" type="presOf" srcId="{0EFEE299-D298-472C-8165-9AF933018012}" destId="{F7C39582-F9EC-445A-BB6D-9BA368678994}" srcOrd="0" destOrd="0" presId="urn:microsoft.com/office/officeart/2018/2/layout/IconLabelList"/>
    <dgm:cxn modelId="{59843C7C-1D05-46BC-BF9A-B36D107E7CE3}" type="presOf" srcId="{C32B7DEA-F274-4F88-9B39-9F27ED51B20C}" destId="{60E8E691-52EC-4294-ABF7-CA1124917F50}" srcOrd="0" destOrd="0" presId="urn:microsoft.com/office/officeart/2018/2/layout/IconLabelList"/>
    <dgm:cxn modelId="{C99EB788-0CA9-49BE-9AF2-6D7C683CD631}" srcId="{F3741DDA-A3BD-4E67-BA6D-ADE14A16829F}" destId="{BDA6D2CF-0322-49F5-A235-877B2C4215E3}" srcOrd="5" destOrd="0" parTransId="{089D56D3-0568-4FAE-B07E-B718FF392EA7}" sibTransId="{43E28A0A-AFCA-4C69-9571-07445A88224C}"/>
    <dgm:cxn modelId="{078E048D-104B-4FE5-B730-F02559CE07AA}" type="presOf" srcId="{BDA6D2CF-0322-49F5-A235-877B2C4215E3}" destId="{5A9639F0-0CE1-4F9E-AAED-B4C6F7332EAD}" srcOrd="0" destOrd="0" presId="urn:microsoft.com/office/officeart/2018/2/layout/IconLabelList"/>
    <dgm:cxn modelId="{5E44FC96-E14C-4BA0-9B76-E24D32520A5E}" srcId="{F3741DDA-A3BD-4E67-BA6D-ADE14A16829F}" destId="{C32B7DEA-F274-4F88-9B39-9F27ED51B20C}" srcOrd="2" destOrd="0" parTransId="{4CCBDADD-822D-4DBC-A5ED-9F6762F95951}" sibTransId="{26CCC3C9-BD61-48C2-931F-CEA890EEFC79}"/>
    <dgm:cxn modelId="{0620A5C2-B2F9-4694-A7D9-CC8FC413A544}" type="presOf" srcId="{E91ED9CB-0DDC-4B32-8C95-26151C176BBE}" destId="{DEABE5A3-C70C-4309-90A3-A346733BD210}" srcOrd="0" destOrd="0" presId="urn:microsoft.com/office/officeart/2018/2/layout/IconLabelList"/>
    <dgm:cxn modelId="{C93FBCC6-CB15-4AD0-81A0-E67509A4DBF2}" type="presOf" srcId="{E74A295D-61FB-44EA-91A7-93A7BCBE828B}" destId="{4DDD257C-FED8-40D7-BC0A-7B38CC44F12E}" srcOrd="0" destOrd="0" presId="urn:microsoft.com/office/officeart/2018/2/layout/IconLabelList"/>
    <dgm:cxn modelId="{1AAB5ADF-EE8E-4750-A65B-308C232B783A}" srcId="{F3741DDA-A3BD-4E67-BA6D-ADE14A16829F}" destId="{E91ED9CB-0DDC-4B32-8C95-26151C176BBE}" srcOrd="3" destOrd="0" parTransId="{53070987-C824-47AF-AA99-A22406C7EF03}" sibTransId="{C013B105-C108-4155-81D4-6265BAFBA327}"/>
    <dgm:cxn modelId="{492239EA-3B6B-4FD6-A856-25628BC77F50}" type="presOf" srcId="{08926303-3261-49A1-B864-BFEF63745611}" destId="{701779A6-25B8-4D53-97B2-7A4BDCA14BD9}" srcOrd="0" destOrd="0" presId="urn:microsoft.com/office/officeart/2018/2/layout/IconLabelList"/>
    <dgm:cxn modelId="{C9159AEF-5322-4801-A32E-E5BC3CA360B1}" srcId="{F3741DDA-A3BD-4E67-BA6D-ADE14A16829F}" destId="{08926303-3261-49A1-B864-BFEF63745611}" srcOrd="0" destOrd="0" parTransId="{6A67F7C1-D41E-4B14-A8CC-63EF77D696E3}" sibTransId="{1095C190-3BC7-4AAA-A99E-30419C92D365}"/>
    <dgm:cxn modelId="{68D7F4F2-FD66-4BBC-84D1-13896B57F2E6}" srcId="{F3741DDA-A3BD-4E67-BA6D-ADE14A16829F}" destId="{E74A295D-61FB-44EA-91A7-93A7BCBE828B}" srcOrd="1" destOrd="0" parTransId="{986E636B-2390-4E91-A75F-15CC94740D23}" sibTransId="{1EDE9A36-4A72-4034-B7D5-85078DB9349B}"/>
    <dgm:cxn modelId="{650E80F6-0D04-4D7B-8EF4-83BE740ECF52}" srcId="{F3741DDA-A3BD-4E67-BA6D-ADE14A16829F}" destId="{0EFEE299-D298-472C-8165-9AF933018012}" srcOrd="4" destOrd="0" parTransId="{FA9E9B5C-0DB7-4E7E-8BE6-BB16DD69E20E}" sibTransId="{43406270-4831-433B-9D05-DDDDD437F70A}"/>
    <dgm:cxn modelId="{EF3181EC-18CB-4B52-88F2-EB735989B7A1}" type="presParOf" srcId="{63A6697C-3632-495F-9223-8194632D5714}" destId="{726CE663-871A-435F-AD99-CB683E9F58ED}" srcOrd="0" destOrd="0" presId="urn:microsoft.com/office/officeart/2018/2/layout/IconLabelList"/>
    <dgm:cxn modelId="{0551BC19-752A-4052-B771-B87ABEBB07FF}" type="presParOf" srcId="{726CE663-871A-435F-AD99-CB683E9F58ED}" destId="{FB7CF9B4-F4A7-4033-95F1-B834D8241316}" srcOrd="0" destOrd="0" presId="urn:microsoft.com/office/officeart/2018/2/layout/IconLabelList"/>
    <dgm:cxn modelId="{F3BE2490-0474-406C-8FF9-EE96DF478305}" type="presParOf" srcId="{726CE663-871A-435F-AD99-CB683E9F58ED}" destId="{EF4D28E0-08E8-489C-8CF7-5B832C3DE050}" srcOrd="1" destOrd="0" presId="urn:microsoft.com/office/officeart/2018/2/layout/IconLabelList"/>
    <dgm:cxn modelId="{3BFF2620-9CA8-47A3-8284-144F09D38F9C}" type="presParOf" srcId="{726CE663-871A-435F-AD99-CB683E9F58ED}" destId="{701779A6-25B8-4D53-97B2-7A4BDCA14BD9}" srcOrd="2" destOrd="0" presId="urn:microsoft.com/office/officeart/2018/2/layout/IconLabelList"/>
    <dgm:cxn modelId="{570A9346-C034-40B9-8FB7-D634CBC9FEBB}" type="presParOf" srcId="{63A6697C-3632-495F-9223-8194632D5714}" destId="{A8D1988A-2F97-4955-8C86-610C08AC226F}" srcOrd="1" destOrd="0" presId="urn:microsoft.com/office/officeart/2018/2/layout/IconLabelList"/>
    <dgm:cxn modelId="{CF69658E-3A46-4ED6-AB5A-AACAA63C2BF2}" type="presParOf" srcId="{63A6697C-3632-495F-9223-8194632D5714}" destId="{3B264DAF-87B3-47D9-AF99-95B731E63F54}" srcOrd="2" destOrd="0" presId="urn:microsoft.com/office/officeart/2018/2/layout/IconLabelList"/>
    <dgm:cxn modelId="{2FFF69B0-875F-41EF-ABC9-1FF430988C0A}" type="presParOf" srcId="{3B264DAF-87B3-47D9-AF99-95B731E63F54}" destId="{56DB684C-2561-4A56-A3FE-7605EA7C114D}" srcOrd="0" destOrd="0" presId="urn:microsoft.com/office/officeart/2018/2/layout/IconLabelList"/>
    <dgm:cxn modelId="{141F0B01-CEC6-41E3-A1E8-7F85B3397FF6}" type="presParOf" srcId="{3B264DAF-87B3-47D9-AF99-95B731E63F54}" destId="{1175AF61-922A-4153-915E-DA869AB6E1E5}" srcOrd="1" destOrd="0" presId="urn:microsoft.com/office/officeart/2018/2/layout/IconLabelList"/>
    <dgm:cxn modelId="{904FF0B8-A17F-4AEF-B43D-914716394440}" type="presParOf" srcId="{3B264DAF-87B3-47D9-AF99-95B731E63F54}" destId="{4DDD257C-FED8-40D7-BC0A-7B38CC44F12E}" srcOrd="2" destOrd="0" presId="urn:microsoft.com/office/officeart/2018/2/layout/IconLabelList"/>
    <dgm:cxn modelId="{FE2EAD8B-8988-46F8-A20B-836228D0E1A5}" type="presParOf" srcId="{63A6697C-3632-495F-9223-8194632D5714}" destId="{83B5D4EC-59C9-459A-A305-E9F791085045}" srcOrd="3" destOrd="0" presId="urn:microsoft.com/office/officeart/2018/2/layout/IconLabelList"/>
    <dgm:cxn modelId="{81E9BCAA-9AAE-4844-B957-98EF62AFCE81}" type="presParOf" srcId="{63A6697C-3632-495F-9223-8194632D5714}" destId="{E96DF64C-5852-472E-9660-09F82D297B08}" srcOrd="4" destOrd="0" presId="urn:microsoft.com/office/officeart/2018/2/layout/IconLabelList"/>
    <dgm:cxn modelId="{18684BAC-5A31-46E9-A24A-F1264C29B0B2}" type="presParOf" srcId="{E96DF64C-5852-472E-9660-09F82D297B08}" destId="{9AACA9FF-A531-4ABE-9CD8-92D7969C5B59}" srcOrd="0" destOrd="0" presId="urn:microsoft.com/office/officeart/2018/2/layout/IconLabelList"/>
    <dgm:cxn modelId="{FFEE40B1-3E3C-431D-B493-A6356ED4B29E}" type="presParOf" srcId="{E96DF64C-5852-472E-9660-09F82D297B08}" destId="{E2348612-3B73-4229-BDEB-A2A1AB2BB139}" srcOrd="1" destOrd="0" presId="urn:microsoft.com/office/officeart/2018/2/layout/IconLabelList"/>
    <dgm:cxn modelId="{891AB20E-480E-4628-B5D1-2D5C3B34907F}" type="presParOf" srcId="{E96DF64C-5852-472E-9660-09F82D297B08}" destId="{60E8E691-52EC-4294-ABF7-CA1124917F50}" srcOrd="2" destOrd="0" presId="urn:microsoft.com/office/officeart/2018/2/layout/IconLabelList"/>
    <dgm:cxn modelId="{2F697F8A-80C2-43E5-9318-F29830AE0411}" type="presParOf" srcId="{63A6697C-3632-495F-9223-8194632D5714}" destId="{52DB9F74-2566-4BC2-8E4A-5A76DBF3D843}" srcOrd="5" destOrd="0" presId="urn:microsoft.com/office/officeart/2018/2/layout/IconLabelList"/>
    <dgm:cxn modelId="{6E5C9BA1-E31C-40C6-9D48-74AB3823E2B8}" type="presParOf" srcId="{63A6697C-3632-495F-9223-8194632D5714}" destId="{786BC11A-DAAC-4F24-AD86-9A23216B38D2}" srcOrd="6" destOrd="0" presId="urn:microsoft.com/office/officeart/2018/2/layout/IconLabelList"/>
    <dgm:cxn modelId="{EB55D400-A0DA-447F-8F7F-1C583DAEFF93}" type="presParOf" srcId="{786BC11A-DAAC-4F24-AD86-9A23216B38D2}" destId="{6BB45851-5528-41CB-9B2C-781830F74B18}" srcOrd="0" destOrd="0" presId="urn:microsoft.com/office/officeart/2018/2/layout/IconLabelList"/>
    <dgm:cxn modelId="{F13F2AF7-7881-4F74-8D9E-612321C7E4FD}" type="presParOf" srcId="{786BC11A-DAAC-4F24-AD86-9A23216B38D2}" destId="{0B0767EF-3E84-4753-A40B-272084F37F36}" srcOrd="1" destOrd="0" presId="urn:microsoft.com/office/officeart/2018/2/layout/IconLabelList"/>
    <dgm:cxn modelId="{AE4FF766-ACEA-4949-9EDD-24536ECE9353}" type="presParOf" srcId="{786BC11A-DAAC-4F24-AD86-9A23216B38D2}" destId="{DEABE5A3-C70C-4309-90A3-A346733BD210}" srcOrd="2" destOrd="0" presId="urn:microsoft.com/office/officeart/2018/2/layout/IconLabelList"/>
    <dgm:cxn modelId="{6D03F1F8-20F1-488B-856E-0E66094A5BA1}" type="presParOf" srcId="{63A6697C-3632-495F-9223-8194632D5714}" destId="{5A98DEE2-0021-489D-8ADF-82A5D8EF88A8}" srcOrd="7" destOrd="0" presId="urn:microsoft.com/office/officeart/2018/2/layout/IconLabelList"/>
    <dgm:cxn modelId="{88601B7C-D3BB-4173-8F87-97F46989A676}" type="presParOf" srcId="{63A6697C-3632-495F-9223-8194632D5714}" destId="{49C163D2-71F8-418A-9060-54BCED322118}" srcOrd="8" destOrd="0" presId="urn:microsoft.com/office/officeart/2018/2/layout/IconLabelList"/>
    <dgm:cxn modelId="{ED089DED-C851-4448-B463-A96B0CFA7307}" type="presParOf" srcId="{49C163D2-71F8-418A-9060-54BCED322118}" destId="{2EC02244-56BD-4480-8029-70D40A362599}" srcOrd="0" destOrd="0" presId="urn:microsoft.com/office/officeart/2018/2/layout/IconLabelList"/>
    <dgm:cxn modelId="{7912A253-DC95-4289-840A-D1B17C14A3D3}" type="presParOf" srcId="{49C163D2-71F8-418A-9060-54BCED322118}" destId="{A2F39624-A16C-4056-87EE-051012958E0C}" srcOrd="1" destOrd="0" presId="urn:microsoft.com/office/officeart/2018/2/layout/IconLabelList"/>
    <dgm:cxn modelId="{D94A6F55-63D3-4346-9265-E6DE30DE5AAF}" type="presParOf" srcId="{49C163D2-71F8-418A-9060-54BCED322118}" destId="{F7C39582-F9EC-445A-BB6D-9BA368678994}" srcOrd="2" destOrd="0" presId="urn:microsoft.com/office/officeart/2018/2/layout/IconLabelList"/>
    <dgm:cxn modelId="{5AB757E8-CA82-48B0-8A4C-762C97B6ED1A}" type="presParOf" srcId="{63A6697C-3632-495F-9223-8194632D5714}" destId="{3439CA78-907A-40DD-9CE7-19FFB07EBE47}" srcOrd="9" destOrd="0" presId="urn:microsoft.com/office/officeart/2018/2/layout/IconLabelList"/>
    <dgm:cxn modelId="{9D1B0421-CF90-4A9E-B23C-FF4B89CBB952}" type="presParOf" srcId="{63A6697C-3632-495F-9223-8194632D5714}" destId="{A00FC0F1-ACE8-4B0A-AA5B-9D65D47E01AB}" srcOrd="10" destOrd="0" presId="urn:microsoft.com/office/officeart/2018/2/layout/IconLabelList"/>
    <dgm:cxn modelId="{F12B0A5E-4AC2-4779-81F6-4EC02F57A743}" type="presParOf" srcId="{A00FC0F1-ACE8-4B0A-AA5B-9D65D47E01AB}" destId="{2DE2F0AA-EF49-4497-8430-EB200B882FC2}" srcOrd="0" destOrd="0" presId="urn:microsoft.com/office/officeart/2018/2/layout/IconLabelList"/>
    <dgm:cxn modelId="{B1C1D34B-1E6F-4D3C-90A1-A022B9C5D0B0}" type="presParOf" srcId="{A00FC0F1-ACE8-4B0A-AA5B-9D65D47E01AB}" destId="{BBED63B7-9032-49D0-867B-08F2132F0D40}" srcOrd="1" destOrd="0" presId="urn:microsoft.com/office/officeart/2018/2/layout/IconLabelList"/>
    <dgm:cxn modelId="{1783209D-C982-48D9-8E68-A8A705BA05A4}" type="presParOf" srcId="{A00FC0F1-ACE8-4B0A-AA5B-9D65D47E01AB}" destId="{5A9639F0-0CE1-4F9E-AAED-B4C6F7332EA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AEC3B4-60F1-46DC-94A3-AFDDB794FA32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B692AD2-8EE4-44FD-8E4F-EC68961E1A81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Increasing purchase frequency significantly increases customer lifetime value</a:t>
          </a:r>
          <a:endParaRPr lang="en-US" sz="16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282810-6ABE-4173-AD41-06F139F890B2}" type="parTrans" cxnId="{149B3A63-35D8-4300-AAB0-12D2311A2C19}">
      <dgm:prSet/>
      <dgm:spPr/>
      <dgm:t>
        <a:bodyPr/>
        <a:lstStyle/>
        <a:p>
          <a:endParaRPr lang="en-US"/>
        </a:p>
      </dgm:t>
    </dgm:pt>
    <dgm:pt modelId="{7C9C5582-C1DD-470A-A973-4CFCF478074D}" type="sibTrans" cxnId="{149B3A63-35D8-4300-AAB0-12D2311A2C19}">
      <dgm:prSet/>
      <dgm:spPr/>
      <dgm:t>
        <a:bodyPr/>
        <a:lstStyle/>
        <a:p>
          <a:endParaRPr lang="en-US"/>
        </a:p>
      </dgm:t>
    </dgm:pt>
    <dgm:pt modelId="{73BCBA08-3ECC-4DC1-98B7-C792D82168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cap="none">
              <a:latin typeface="Times New Roman" panose="02020603050405020304" pitchFamily="18" charset="0"/>
              <a:cs typeface="Times New Roman" panose="02020603050405020304" pitchFamily="18" charset="0"/>
            </a:rPr>
            <a:t>Retention is more impactful than acquisition alone</a:t>
          </a:r>
          <a:endParaRPr lang="en-US" cap="none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89DCDC-A4BB-4B04-90CA-10AC9F0D888C}" type="parTrans" cxnId="{364A651B-91A2-4FAF-9907-9D0717076B5C}">
      <dgm:prSet/>
      <dgm:spPr/>
      <dgm:t>
        <a:bodyPr/>
        <a:lstStyle/>
        <a:p>
          <a:endParaRPr lang="en-US"/>
        </a:p>
      </dgm:t>
    </dgm:pt>
    <dgm:pt modelId="{9BB6A9A1-6BF3-4814-85F8-F727D797705C}" type="sibTrans" cxnId="{364A651B-91A2-4FAF-9907-9D0717076B5C}">
      <dgm:prSet/>
      <dgm:spPr/>
      <dgm:t>
        <a:bodyPr/>
        <a:lstStyle/>
        <a:p>
          <a:endParaRPr lang="en-US"/>
        </a:p>
      </dgm:t>
    </dgm:pt>
    <dgm:pt modelId="{B3719736-5B0D-4C1E-8461-A6623B9C308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Revenue is concentrated among repeat customers</a:t>
          </a:r>
          <a:endParaRPr lang="en-US" sz="1600" cap="none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51B893-7873-4D6F-A2C9-4E4BB8344239}" type="sibTrans" cxnId="{D6EBD859-B89B-4689-B90C-4FEDDB04E736}">
      <dgm:prSet/>
      <dgm:spPr/>
      <dgm:t>
        <a:bodyPr/>
        <a:lstStyle/>
        <a:p>
          <a:endParaRPr lang="en-US"/>
        </a:p>
      </dgm:t>
    </dgm:pt>
    <dgm:pt modelId="{3ED67E6E-F3EB-4AFD-BAF3-7F2DDFDBC880}" type="parTrans" cxnId="{D6EBD859-B89B-4689-B90C-4FEDDB04E736}">
      <dgm:prSet/>
      <dgm:spPr/>
      <dgm:t>
        <a:bodyPr/>
        <a:lstStyle/>
        <a:p>
          <a:endParaRPr lang="en-US"/>
        </a:p>
      </dgm:t>
    </dgm:pt>
    <dgm:pt modelId="{3EBC8779-FE0B-47D1-A86B-C0CEF3772195}" type="pres">
      <dgm:prSet presAssocID="{2EAEC3B4-60F1-46DC-94A3-AFDDB794FA32}" presName="root" presStyleCnt="0">
        <dgm:presLayoutVars>
          <dgm:dir/>
          <dgm:resizeHandles val="exact"/>
        </dgm:presLayoutVars>
      </dgm:prSet>
      <dgm:spPr/>
    </dgm:pt>
    <dgm:pt modelId="{069B170F-AD77-4139-B80F-22414F91E2A5}" type="pres">
      <dgm:prSet presAssocID="{B3719736-5B0D-4C1E-8461-A6623B9C3089}" presName="compNode" presStyleCnt="0"/>
      <dgm:spPr/>
    </dgm:pt>
    <dgm:pt modelId="{5EBD0716-A007-4BAE-A59E-FF9237BA9D9A}" type="pres">
      <dgm:prSet presAssocID="{B3719736-5B0D-4C1E-8461-A6623B9C3089}" presName="iconBgRect" presStyleLbl="bgShp" presStyleIdx="0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A76F4068-D249-490A-BD97-FA0302A3CCD4}" type="pres">
      <dgm:prSet presAssocID="{B3719736-5B0D-4C1E-8461-A6623B9C30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3B0F1B7-EEB0-4F3C-A14F-2026CDEF7D80}" type="pres">
      <dgm:prSet presAssocID="{B3719736-5B0D-4C1E-8461-A6623B9C3089}" presName="spaceRect" presStyleCnt="0"/>
      <dgm:spPr/>
    </dgm:pt>
    <dgm:pt modelId="{8A3DB6B3-D968-43FF-8CC0-9A631986A494}" type="pres">
      <dgm:prSet presAssocID="{B3719736-5B0D-4C1E-8461-A6623B9C3089}" presName="textRect" presStyleLbl="revTx" presStyleIdx="0" presStyleCnt="3">
        <dgm:presLayoutVars>
          <dgm:chMax val="1"/>
          <dgm:chPref val="1"/>
        </dgm:presLayoutVars>
      </dgm:prSet>
      <dgm:spPr/>
    </dgm:pt>
    <dgm:pt modelId="{65C87E30-048D-48C2-BE57-2D230E397502}" type="pres">
      <dgm:prSet presAssocID="{B851B893-7873-4D6F-A2C9-4E4BB8344239}" presName="sibTrans" presStyleCnt="0"/>
      <dgm:spPr/>
    </dgm:pt>
    <dgm:pt modelId="{F86AB833-514B-4749-97C3-6EE634B3F5A8}" type="pres">
      <dgm:prSet presAssocID="{9B692AD2-8EE4-44FD-8E4F-EC68961E1A81}" presName="compNode" presStyleCnt="0"/>
      <dgm:spPr/>
    </dgm:pt>
    <dgm:pt modelId="{54E96712-2725-4221-8A1C-0F6689184091}" type="pres">
      <dgm:prSet presAssocID="{9B692AD2-8EE4-44FD-8E4F-EC68961E1A81}" presName="iconBgRect" presStyleLbl="bgShp" presStyleIdx="1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xfrm>
          <a:off x="3090868" y="1070486"/>
          <a:ext cx="1338187" cy="1338187"/>
        </a:xfrm>
        <a:prstGeom prst="ellipse">
          <a:avLst/>
        </a:prstGeom>
      </dgm:spPr>
    </dgm:pt>
    <dgm:pt modelId="{24D6A209-01E9-4439-A79B-FD962D2B7B23}" type="pres">
      <dgm:prSet presAssocID="{9B692AD2-8EE4-44FD-8E4F-EC68961E1A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0608BF7-96CA-49EB-BB98-D73B9541FF99}" type="pres">
      <dgm:prSet presAssocID="{9B692AD2-8EE4-44FD-8E4F-EC68961E1A81}" presName="spaceRect" presStyleCnt="0"/>
      <dgm:spPr/>
    </dgm:pt>
    <dgm:pt modelId="{BE4A20DF-3554-4BA5-81D4-0E3BE61B7855}" type="pres">
      <dgm:prSet presAssocID="{9B692AD2-8EE4-44FD-8E4F-EC68961E1A81}" presName="textRect" presStyleLbl="revTx" presStyleIdx="1" presStyleCnt="3" custScaleX="132808">
        <dgm:presLayoutVars>
          <dgm:chMax val="1"/>
          <dgm:chPref val="1"/>
        </dgm:presLayoutVars>
      </dgm:prSet>
      <dgm:spPr/>
    </dgm:pt>
    <dgm:pt modelId="{1F11C0EF-450A-4C9E-B88F-99283591235F}" type="pres">
      <dgm:prSet presAssocID="{7C9C5582-C1DD-470A-A973-4CFCF478074D}" presName="sibTrans" presStyleCnt="0"/>
      <dgm:spPr/>
    </dgm:pt>
    <dgm:pt modelId="{22F73D09-541B-4B54-B21D-C84FD8641051}" type="pres">
      <dgm:prSet presAssocID="{73BCBA08-3ECC-4DC1-98B7-C792D82168BB}" presName="compNode" presStyleCnt="0"/>
      <dgm:spPr/>
    </dgm:pt>
    <dgm:pt modelId="{1AA5EA0A-6ACB-44A3-8259-AB8F4525D0D9}" type="pres">
      <dgm:prSet presAssocID="{73BCBA08-3ECC-4DC1-98B7-C792D82168BB}" presName="iconBgRect" presStyleLbl="bgShp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E9F388BE-0CE4-4E9C-8A5A-4303C773ABFC}" type="pres">
      <dgm:prSet presAssocID="{73BCBA08-3ECC-4DC1-98B7-C792D82168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0545A2B4-FD80-42DA-8F77-C0B304411A28}" type="pres">
      <dgm:prSet presAssocID="{73BCBA08-3ECC-4DC1-98B7-C792D82168BB}" presName="spaceRect" presStyleCnt="0"/>
      <dgm:spPr/>
    </dgm:pt>
    <dgm:pt modelId="{3BFB9298-DD82-4224-94EE-C3ED1DD28F02}" type="pres">
      <dgm:prSet presAssocID="{73BCBA08-3ECC-4DC1-98B7-C792D82168B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505100-4440-4EEC-B710-11C1AB199A8C}" type="presOf" srcId="{9B692AD2-8EE4-44FD-8E4F-EC68961E1A81}" destId="{BE4A20DF-3554-4BA5-81D4-0E3BE61B7855}" srcOrd="0" destOrd="0" presId="urn:microsoft.com/office/officeart/2018/5/layout/IconCircleLabelList"/>
    <dgm:cxn modelId="{364A651B-91A2-4FAF-9907-9D0717076B5C}" srcId="{2EAEC3B4-60F1-46DC-94A3-AFDDB794FA32}" destId="{73BCBA08-3ECC-4DC1-98B7-C792D82168BB}" srcOrd="2" destOrd="0" parTransId="{C689DCDC-A4BB-4B04-90CA-10AC9F0D888C}" sibTransId="{9BB6A9A1-6BF3-4814-85F8-F727D797705C}"/>
    <dgm:cxn modelId="{149B3A63-35D8-4300-AAB0-12D2311A2C19}" srcId="{2EAEC3B4-60F1-46DC-94A3-AFDDB794FA32}" destId="{9B692AD2-8EE4-44FD-8E4F-EC68961E1A81}" srcOrd="1" destOrd="0" parTransId="{15282810-6ABE-4173-AD41-06F139F890B2}" sibTransId="{7C9C5582-C1DD-470A-A973-4CFCF478074D}"/>
    <dgm:cxn modelId="{CD06D073-883F-4BBC-BB37-6CE0C86014E0}" type="presOf" srcId="{B3719736-5B0D-4C1E-8461-A6623B9C3089}" destId="{8A3DB6B3-D968-43FF-8CC0-9A631986A494}" srcOrd="0" destOrd="0" presId="urn:microsoft.com/office/officeart/2018/5/layout/IconCircleLabelList"/>
    <dgm:cxn modelId="{CB536E76-82E5-4DA7-A555-E9C3889EAA86}" type="presOf" srcId="{2EAEC3B4-60F1-46DC-94A3-AFDDB794FA32}" destId="{3EBC8779-FE0B-47D1-A86B-C0CEF3772195}" srcOrd="0" destOrd="0" presId="urn:microsoft.com/office/officeart/2018/5/layout/IconCircleLabelList"/>
    <dgm:cxn modelId="{D6EBD859-B89B-4689-B90C-4FEDDB04E736}" srcId="{2EAEC3B4-60F1-46DC-94A3-AFDDB794FA32}" destId="{B3719736-5B0D-4C1E-8461-A6623B9C3089}" srcOrd="0" destOrd="0" parTransId="{3ED67E6E-F3EB-4AFD-BAF3-7F2DDFDBC880}" sibTransId="{B851B893-7873-4D6F-A2C9-4E4BB8344239}"/>
    <dgm:cxn modelId="{563C9D85-C213-44E4-AC4A-AF54F6006C92}" type="presOf" srcId="{73BCBA08-3ECC-4DC1-98B7-C792D82168BB}" destId="{3BFB9298-DD82-4224-94EE-C3ED1DD28F02}" srcOrd="0" destOrd="0" presId="urn:microsoft.com/office/officeart/2018/5/layout/IconCircleLabelList"/>
    <dgm:cxn modelId="{53204757-DD08-46B0-857F-AEAB647A462E}" type="presParOf" srcId="{3EBC8779-FE0B-47D1-A86B-C0CEF3772195}" destId="{069B170F-AD77-4139-B80F-22414F91E2A5}" srcOrd="0" destOrd="0" presId="urn:microsoft.com/office/officeart/2018/5/layout/IconCircleLabelList"/>
    <dgm:cxn modelId="{3F15938F-A8EA-4B94-84B2-5C2844084DF3}" type="presParOf" srcId="{069B170F-AD77-4139-B80F-22414F91E2A5}" destId="{5EBD0716-A007-4BAE-A59E-FF9237BA9D9A}" srcOrd="0" destOrd="0" presId="urn:microsoft.com/office/officeart/2018/5/layout/IconCircleLabelList"/>
    <dgm:cxn modelId="{44DFF737-EAFF-420D-A4DB-47906E10BFC7}" type="presParOf" srcId="{069B170F-AD77-4139-B80F-22414F91E2A5}" destId="{A76F4068-D249-490A-BD97-FA0302A3CCD4}" srcOrd="1" destOrd="0" presId="urn:microsoft.com/office/officeart/2018/5/layout/IconCircleLabelList"/>
    <dgm:cxn modelId="{EFCCC120-3E0E-497A-9F51-158B4DFCC551}" type="presParOf" srcId="{069B170F-AD77-4139-B80F-22414F91E2A5}" destId="{B3B0F1B7-EEB0-4F3C-A14F-2026CDEF7D80}" srcOrd="2" destOrd="0" presId="urn:microsoft.com/office/officeart/2018/5/layout/IconCircleLabelList"/>
    <dgm:cxn modelId="{22110F10-8C1D-45D5-85DE-574FB6A20179}" type="presParOf" srcId="{069B170F-AD77-4139-B80F-22414F91E2A5}" destId="{8A3DB6B3-D968-43FF-8CC0-9A631986A494}" srcOrd="3" destOrd="0" presId="urn:microsoft.com/office/officeart/2018/5/layout/IconCircleLabelList"/>
    <dgm:cxn modelId="{67629B25-03D0-493E-8A09-BBA203186232}" type="presParOf" srcId="{3EBC8779-FE0B-47D1-A86B-C0CEF3772195}" destId="{65C87E30-048D-48C2-BE57-2D230E397502}" srcOrd="1" destOrd="0" presId="urn:microsoft.com/office/officeart/2018/5/layout/IconCircleLabelList"/>
    <dgm:cxn modelId="{77FBB431-42BB-40FA-AAD0-C9AA70BB6856}" type="presParOf" srcId="{3EBC8779-FE0B-47D1-A86B-C0CEF3772195}" destId="{F86AB833-514B-4749-97C3-6EE634B3F5A8}" srcOrd="2" destOrd="0" presId="urn:microsoft.com/office/officeart/2018/5/layout/IconCircleLabelList"/>
    <dgm:cxn modelId="{1551E04B-B8A1-4182-9C4E-6B643C0F380E}" type="presParOf" srcId="{F86AB833-514B-4749-97C3-6EE634B3F5A8}" destId="{54E96712-2725-4221-8A1C-0F6689184091}" srcOrd="0" destOrd="0" presId="urn:microsoft.com/office/officeart/2018/5/layout/IconCircleLabelList"/>
    <dgm:cxn modelId="{44BF084D-4A5A-456E-9D4E-12BF31250442}" type="presParOf" srcId="{F86AB833-514B-4749-97C3-6EE634B3F5A8}" destId="{24D6A209-01E9-4439-A79B-FD962D2B7B23}" srcOrd="1" destOrd="0" presId="urn:microsoft.com/office/officeart/2018/5/layout/IconCircleLabelList"/>
    <dgm:cxn modelId="{D8E9DDDE-DEB6-40CC-B946-DDBE828CF551}" type="presParOf" srcId="{F86AB833-514B-4749-97C3-6EE634B3F5A8}" destId="{90608BF7-96CA-49EB-BB98-D73B9541FF99}" srcOrd="2" destOrd="0" presId="urn:microsoft.com/office/officeart/2018/5/layout/IconCircleLabelList"/>
    <dgm:cxn modelId="{E8384C9B-E112-4571-AA45-9977E78C14F3}" type="presParOf" srcId="{F86AB833-514B-4749-97C3-6EE634B3F5A8}" destId="{BE4A20DF-3554-4BA5-81D4-0E3BE61B7855}" srcOrd="3" destOrd="0" presId="urn:microsoft.com/office/officeart/2018/5/layout/IconCircleLabelList"/>
    <dgm:cxn modelId="{813254A1-32B4-41EC-BE43-F863C1DD1DAB}" type="presParOf" srcId="{3EBC8779-FE0B-47D1-A86B-C0CEF3772195}" destId="{1F11C0EF-450A-4C9E-B88F-99283591235F}" srcOrd="3" destOrd="0" presId="urn:microsoft.com/office/officeart/2018/5/layout/IconCircleLabelList"/>
    <dgm:cxn modelId="{06CAD8CE-058F-4466-A266-4BB5F9DBF8B5}" type="presParOf" srcId="{3EBC8779-FE0B-47D1-A86B-C0CEF3772195}" destId="{22F73D09-541B-4B54-B21D-C84FD8641051}" srcOrd="4" destOrd="0" presId="urn:microsoft.com/office/officeart/2018/5/layout/IconCircleLabelList"/>
    <dgm:cxn modelId="{52D13440-353E-4FE7-A620-81F98DE97FE0}" type="presParOf" srcId="{22F73D09-541B-4B54-B21D-C84FD8641051}" destId="{1AA5EA0A-6ACB-44A3-8259-AB8F4525D0D9}" srcOrd="0" destOrd="0" presId="urn:microsoft.com/office/officeart/2018/5/layout/IconCircleLabelList"/>
    <dgm:cxn modelId="{B7C853DC-0621-4612-9798-DF7D8057739D}" type="presParOf" srcId="{22F73D09-541B-4B54-B21D-C84FD8641051}" destId="{E9F388BE-0CE4-4E9C-8A5A-4303C773ABFC}" srcOrd="1" destOrd="0" presId="urn:microsoft.com/office/officeart/2018/5/layout/IconCircleLabelList"/>
    <dgm:cxn modelId="{DC2E0088-BA9A-430F-93A0-A2942940AF93}" type="presParOf" srcId="{22F73D09-541B-4B54-B21D-C84FD8641051}" destId="{0545A2B4-FD80-42DA-8F77-C0B304411A28}" srcOrd="2" destOrd="0" presId="urn:microsoft.com/office/officeart/2018/5/layout/IconCircleLabelList"/>
    <dgm:cxn modelId="{09AF4B14-4994-41F6-A77A-F7689A1D6139}" type="presParOf" srcId="{22F73D09-541B-4B54-B21D-C84FD8641051}" destId="{3BFB9298-DD82-4224-94EE-C3ED1DD28F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1B2DEC-046D-48D3-A626-22A65E63E408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063D25-BC97-42B5-A8CF-E186620FEFC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Payment preferences correlate with transaction value</a:t>
          </a:r>
        </a:p>
      </dgm:t>
    </dgm:pt>
    <dgm:pt modelId="{827BF7BA-CDB0-43D6-9BF5-A991C88EA18D}" type="parTrans" cxnId="{CE31596F-B89E-4948-88D1-7A6F4E222491}">
      <dgm:prSet/>
      <dgm:spPr/>
      <dgm:t>
        <a:bodyPr/>
        <a:lstStyle/>
        <a:p>
          <a:endParaRPr lang="en-US"/>
        </a:p>
      </dgm:t>
    </dgm:pt>
    <dgm:pt modelId="{9762F6EF-CFAC-4025-94E3-CF3752CFED28}" type="sibTrans" cxnId="{CE31596F-B89E-4948-88D1-7A6F4E222491}">
      <dgm:prSet/>
      <dgm:spPr/>
      <dgm:t>
        <a:bodyPr/>
        <a:lstStyle/>
        <a:p>
          <a:endParaRPr lang="en-US"/>
        </a:p>
      </dgm:t>
    </dgm:pt>
    <dgm:pt modelId="{480FE544-087F-484B-A385-B2B0A1B2693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Optimizing payment options can encourage higher-value purchases</a:t>
          </a:r>
        </a:p>
      </dgm:t>
    </dgm:pt>
    <dgm:pt modelId="{170A57E7-F233-45F6-87FE-674EAA062575}" type="parTrans" cxnId="{9899B218-89BD-40A2-B280-902A2FB26A86}">
      <dgm:prSet/>
      <dgm:spPr/>
      <dgm:t>
        <a:bodyPr/>
        <a:lstStyle/>
        <a:p>
          <a:endParaRPr lang="en-US"/>
        </a:p>
      </dgm:t>
    </dgm:pt>
    <dgm:pt modelId="{4479075F-4063-4243-93BD-F67996691E00}" type="sibTrans" cxnId="{9899B218-89BD-40A2-B280-902A2FB26A86}">
      <dgm:prSet/>
      <dgm:spPr/>
      <dgm:t>
        <a:bodyPr/>
        <a:lstStyle/>
        <a:p>
          <a:endParaRPr lang="en-US"/>
        </a:p>
      </dgm:t>
    </dgm:pt>
    <dgm:pt modelId="{952E8F76-2FB7-429B-8A71-C33D9332B49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Payment channels influence customer behavior</a:t>
          </a:r>
        </a:p>
      </dgm:t>
    </dgm:pt>
    <dgm:pt modelId="{448446F8-4F93-42DE-9819-8B63AD28AC0B}" type="parTrans" cxnId="{8AD625E3-56D5-467B-B09E-AB1C944BC16A}">
      <dgm:prSet/>
      <dgm:spPr/>
      <dgm:t>
        <a:bodyPr/>
        <a:lstStyle/>
        <a:p>
          <a:endParaRPr lang="en-US"/>
        </a:p>
      </dgm:t>
    </dgm:pt>
    <dgm:pt modelId="{BE587182-CC6E-4741-BEEA-352A90544212}" type="sibTrans" cxnId="{8AD625E3-56D5-467B-B09E-AB1C944BC16A}">
      <dgm:prSet/>
      <dgm:spPr/>
      <dgm:t>
        <a:bodyPr/>
        <a:lstStyle/>
        <a:p>
          <a:endParaRPr lang="en-US"/>
        </a:p>
      </dgm:t>
    </dgm:pt>
    <dgm:pt modelId="{C9303415-CFEC-4EA5-A128-7EDF0DCFE1FB}" type="pres">
      <dgm:prSet presAssocID="{B11B2DEC-046D-48D3-A626-22A65E63E408}" presName="root" presStyleCnt="0">
        <dgm:presLayoutVars>
          <dgm:dir/>
          <dgm:resizeHandles val="exact"/>
        </dgm:presLayoutVars>
      </dgm:prSet>
      <dgm:spPr/>
    </dgm:pt>
    <dgm:pt modelId="{44887254-D920-4763-88D3-49628E9C5715}" type="pres">
      <dgm:prSet presAssocID="{C7063D25-BC97-42B5-A8CF-E186620FEFC4}" presName="compNode" presStyleCnt="0"/>
      <dgm:spPr/>
    </dgm:pt>
    <dgm:pt modelId="{56354E5F-2682-4EE2-A748-5C852A8548AB}" type="pres">
      <dgm:prSet presAssocID="{C7063D25-BC97-42B5-A8CF-E186620FEFC4}" presName="iconBgRect" presStyleLbl="bgShp" presStyleIdx="0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758D38F4-EBD2-4458-89B6-8D8AAB8EE751}" type="pres">
      <dgm:prSet presAssocID="{C7063D25-BC97-42B5-A8CF-E186620FEF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F73A4E8-7902-4171-B079-61560BD0379E}" type="pres">
      <dgm:prSet presAssocID="{C7063D25-BC97-42B5-A8CF-E186620FEFC4}" presName="spaceRect" presStyleCnt="0"/>
      <dgm:spPr/>
    </dgm:pt>
    <dgm:pt modelId="{1FC03096-EA37-4B5D-B16A-93402631F4BF}" type="pres">
      <dgm:prSet presAssocID="{C7063D25-BC97-42B5-A8CF-E186620FEFC4}" presName="textRect" presStyleLbl="revTx" presStyleIdx="0" presStyleCnt="3" custScaleX="106419">
        <dgm:presLayoutVars>
          <dgm:chMax val="1"/>
          <dgm:chPref val="1"/>
        </dgm:presLayoutVars>
      </dgm:prSet>
      <dgm:spPr/>
    </dgm:pt>
    <dgm:pt modelId="{F269062F-2F45-4A83-A0DE-939EA14A0650}" type="pres">
      <dgm:prSet presAssocID="{9762F6EF-CFAC-4025-94E3-CF3752CFED28}" presName="sibTrans" presStyleCnt="0"/>
      <dgm:spPr/>
    </dgm:pt>
    <dgm:pt modelId="{475A46E9-FDA0-4736-AAF1-F462465A8632}" type="pres">
      <dgm:prSet presAssocID="{480FE544-087F-484B-A385-B2B0A1B26935}" presName="compNode" presStyleCnt="0"/>
      <dgm:spPr/>
    </dgm:pt>
    <dgm:pt modelId="{2CA8E234-1DDC-43E7-80AA-572DB2DEA731}" type="pres">
      <dgm:prSet presAssocID="{480FE544-087F-484B-A385-B2B0A1B26935}" presName="iconBgRect" presStyleLbl="bgShp" presStyleIdx="1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5DEE4A13-F2C3-49A4-892F-A0BEF133383C}" type="pres">
      <dgm:prSet presAssocID="{480FE544-087F-484B-A385-B2B0A1B269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524361D5-BB61-48CD-8A02-FA94F6EC7CF6}" type="pres">
      <dgm:prSet presAssocID="{480FE544-087F-484B-A385-B2B0A1B26935}" presName="spaceRect" presStyleCnt="0"/>
      <dgm:spPr/>
    </dgm:pt>
    <dgm:pt modelId="{FB263416-7DC9-43A9-B526-7786C8AA9831}" type="pres">
      <dgm:prSet presAssocID="{480FE544-087F-484B-A385-B2B0A1B26935}" presName="textRect" presStyleLbl="revTx" presStyleIdx="1" presStyleCnt="3">
        <dgm:presLayoutVars>
          <dgm:chMax val="1"/>
          <dgm:chPref val="1"/>
        </dgm:presLayoutVars>
      </dgm:prSet>
      <dgm:spPr/>
    </dgm:pt>
    <dgm:pt modelId="{00FC05AC-B33D-4535-A11A-F83056A50FA6}" type="pres">
      <dgm:prSet presAssocID="{4479075F-4063-4243-93BD-F67996691E00}" presName="sibTrans" presStyleCnt="0"/>
      <dgm:spPr/>
    </dgm:pt>
    <dgm:pt modelId="{51C3281B-9E40-4A10-B8E5-495E0284B3A1}" type="pres">
      <dgm:prSet presAssocID="{952E8F76-2FB7-429B-8A71-C33D9332B49A}" presName="compNode" presStyleCnt="0"/>
      <dgm:spPr/>
    </dgm:pt>
    <dgm:pt modelId="{913398C7-A706-4D49-BF48-612131AD69D1}" type="pres">
      <dgm:prSet presAssocID="{952E8F76-2FB7-429B-8A71-C33D9332B49A}" presName="iconBgRect" presStyleLbl="bgShp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D8CAEF1D-6A22-495E-8FB4-6E9E6D1D3C3A}" type="pres">
      <dgm:prSet presAssocID="{952E8F76-2FB7-429B-8A71-C33D9332B4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7DACAF2-7DE1-4F31-A560-C9B425952222}" type="pres">
      <dgm:prSet presAssocID="{952E8F76-2FB7-429B-8A71-C33D9332B49A}" presName="spaceRect" presStyleCnt="0"/>
      <dgm:spPr/>
    </dgm:pt>
    <dgm:pt modelId="{56772BDB-E45B-4DD5-B4F6-E61B9A158CE5}" type="pres">
      <dgm:prSet presAssocID="{952E8F76-2FB7-429B-8A71-C33D9332B4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6CCD05-4BC6-47C2-A684-CC0694B158C8}" type="presOf" srcId="{480FE544-087F-484B-A385-B2B0A1B26935}" destId="{FB263416-7DC9-43A9-B526-7786C8AA9831}" srcOrd="0" destOrd="0" presId="urn:microsoft.com/office/officeart/2018/5/layout/IconCircleLabelList"/>
    <dgm:cxn modelId="{9899B218-89BD-40A2-B280-902A2FB26A86}" srcId="{B11B2DEC-046D-48D3-A626-22A65E63E408}" destId="{480FE544-087F-484B-A385-B2B0A1B26935}" srcOrd="1" destOrd="0" parTransId="{170A57E7-F233-45F6-87FE-674EAA062575}" sibTransId="{4479075F-4063-4243-93BD-F67996691E00}"/>
    <dgm:cxn modelId="{FC27DE1B-519C-4987-8B8D-9800F0684294}" type="presOf" srcId="{C7063D25-BC97-42B5-A8CF-E186620FEFC4}" destId="{1FC03096-EA37-4B5D-B16A-93402631F4BF}" srcOrd="0" destOrd="0" presId="urn:microsoft.com/office/officeart/2018/5/layout/IconCircleLabelList"/>
    <dgm:cxn modelId="{26F1A766-757B-4124-9C41-B2D8CFFD5D9C}" type="presOf" srcId="{B11B2DEC-046D-48D3-A626-22A65E63E408}" destId="{C9303415-CFEC-4EA5-A128-7EDF0DCFE1FB}" srcOrd="0" destOrd="0" presId="urn:microsoft.com/office/officeart/2018/5/layout/IconCircleLabelList"/>
    <dgm:cxn modelId="{CE31596F-B89E-4948-88D1-7A6F4E222491}" srcId="{B11B2DEC-046D-48D3-A626-22A65E63E408}" destId="{C7063D25-BC97-42B5-A8CF-E186620FEFC4}" srcOrd="0" destOrd="0" parTransId="{827BF7BA-CDB0-43D6-9BF5-A991C88EA18D}" sibTransId="{9762F6EF-CFAC-4025-94E3-CF3752CFED28}"/>
    <dgm:cxn modelId="{8AD625E3-56D5-467B-B09E-AB1C944BC16A}" srcId="{B11B2DEC-046D-48D3-A626-22A65E63E408}" destId="{952E8F76-2FB7-429B-8A71-C33D9332B49A}" srcOrd="2" destOrd="0" parTransId="{448446F8-4F93-42DE-9819-8B63AD28AC0B}" sibTransId="{BE587182-CC6E-4741-BEEA-352A90544212}"/>
    <dgm:cxn modelId="{610CE3EE-95EC-4C59-B37D-0CBBCC2E0CEE}" type="presOf" srcId="{952E8F76-2FB7-429B-8A71-C33D9332B49A}" destId="{56772BDB-E45B-4DD5-B4F6-E61B9A158CE5}" srcOrd="0" destOrd="0" presId="urn:microsoft.com/office/officeart/2018/5/layout/IconCircleLabelList"/>
    <dgm:cxn modelId="{97AE23BE-98C5-46DA-A902-C7521730AFF6}" type="presParOf" srcId="{C9303415-CFEC-4EA5-A128-7EDF0DCFE1FB}" destId="{44887254-D920-4763-88D3-49628E9C5715}" srcOrd="0" destOrd="0" presId="urn:microsoft.com/office/officeart/2018/5/layout/IconCircleLabelList"/>
    <dgm:cxn modelId="{E06E9E10-2AFD-498C-B83F-1C870B357A28}" type="presParOf" srcId="{44887254-D920-4763-88D3-49628E9C5715}" destId="{56354E5F-2682-4EE2-A748-5C852A8548AB}" srcOrd="0" destOrd="0" presId="urn:microsoft.com/office/officeart/2018/5/layout/IconCircleLabelList"/>
    <dgm:cxn modelId="{0E75A5F8-3250-4957-9A24-216BC01036D7}" type="presParOf" srcId="{44887254-D920-4763-88D3-49628E9C5715}" destId="{758D38F4-EBD2-4458-89B6-8D8AAB8EE751}" srcOrd="1" destOrd="0" presId="urn:microsoft.com/office/officeart/2018/5/layout/IconCircleLabelList"/>
    <dgm:cxn modelId="{AD28AC45-80C7-4EC0-8BF9-313EDD317533}" type="presParOf" srcId="{44887254-D920-4763-88D3-49628E9C5715}" destId="{7F73A4E8-7902-4171-B079-61560BD0379E}" srcOrd="2" destOrd="0" presId="urn:microsoft.com/office/officeart/2018/5/layout/IconCircleLabelList"/>
    <dgm:cxn modelId="{4C7A884B-04E6-4952-8022-F858D0F77625}" type="presParOf" srcId="{44887254-D920-4763-88D3-49628E9C5715}" destId="{1FC03096-EA37-4B5D-B16A-93402631F4BF}" srcOrd="3" destOrd="0" presId="urn:microsoft.com/office/officeart/2018/5/layout/IconCircleLabelList"/>
    <dgm:cxn modelId="{5E987704-E559-47B0-A1AD-2C0D20378F91}" type="presParOf" srcId="{C9303415-CFEC-4EA5-A128-7EDF0DCFE1FB}" destId="{F269062F-2F45-4A83-A0DE-939EA14A0650}" srcOrd="1" destOrd="0" presId="urn:microsoft.com/office/officeart/2018/5/layout/IconCircleLabelList"/>
    <dgm:cxn modelId="{0BAFCBD1-92C7-4543-9722-369004FDABE1}" type="presParOf" srcId="{C9303415-CFEC-4EA5-A128-7EDF0DCFE1FB}" destId="{475A46E9-FDA0-4736-AAF1-F462465A8632}" srcOrd="2" destOrd="0" presId="urn:microsoft.com/office/officeart/2018/5/layout/IconCircleLabelList"/>
    <dgm:cxn modelId="{E59F39D5-B0F8-4003-BA84-E766623181D1}" type="presParOf" srcId="{475A46E9-FDA0-4736-AAF1-F462465A8632}" destId="{2CA8E234-1DDC-43E7-80AA-572DB2DEA731}" srcOrd="0" destOrd="0" presId="urn:microsoft.com/office/officeart/2018/5/layout/IconCircleLabelList"/>
    <dgm:cxn modelId="{D7A0D5A3-1175-4C62-ABE4-F33A1881B71E}" type="presParOf" srcId="{475A46E9-FDA0-4736-AAF1-F462465A8632}" destId="{5DEE4A13-F2C3-49A4-892F-A0BEF133383C}" srcOrd="1" destOrd="0" presId="urn:microsoft.com/office/officeart/2018/5/layout/IconCircleLabelList"/>
    <dgm:cxn modelId="{63543F41-3509-4663-8652-BE874B1E8358}" type="presParOf" srcId="{475A46E9-FDA0-4736-AAF1-F462465A8632}" destId="{524361D5-BB61-48CD-8A02-FA94F6EC7CF6}" srcOrd="2" destOrd="0" presId="urn:microsoft.com/office/officeart/2018/5/layout/IconCircleLabelList"/>
    <dgm:cxn modelId="{B517A1FF-829E-40CB-A939-68FE30CEA73C}" type="presParOf" srcId="{475A46E9-FDA0-4736-AAF1-F462465A8632}" destId="{FB263416-7DC9-43A9-B526-7786C8AA9831}" srcOrd="3" destOrd="0" presId="urn:microsoft.com/office/officeart/2018/5/layout/IconCircleLabelList"/>
    <dgm:cxn modelId="{6DFA94C3-2CC0-449C-BE5E-D6AC5621451C}" type="presParOf" srcId="{C9303415-CFEC-4EA5-A128-7EDF0DCFE1FB}" destId="{00FC05AC-B33D-4535-A11A-F83056A50FA6}" srcOrd="3" destOrd="0" presId="urn:microsoft.com/office/officeart/2018/5/layout/IconCircleLabelList"/>
    <dgm:cxn modelId="{A3B0850F-7F2F-4C4D-8C83-84A851414677}" type="presParOf" srcId="{C9303415-CFEC-4EA5-A128-7EDF0DCFE1FB}" destId="{51C3281B-9E40-4A10-B8E5-495E0284B3A1}" srcOrd="4" destOrd="0" presId="urn:microsoft.com/office/officeart/2018/5/layout/IconCircleLabelList"/>
    <dgm:cxn modelId="{69C4A801-7189-43BC-86B4-86CF2D6AF470}" type="presParOf" srcId="{51C3281B-9E40-4A10-B8E5-495E0284B3A1}" destId="{913398C7-A706-4D49-BF48-612131AD69D1}" srcOrd="0" destOrd="0" presId="urn:microsoft.com/office/officeart/2018/5/layout/IconCircleLabelList"/>
    <dgm:cxn modelId="{C003A970-9865-4FEA-B853-325B659F6FCB}" type="presParOf" srcId="{51C3281B-9E40-4A10-B8E5-495E0284B3A1}" destId="{D8CAEF1D-6A22-495E-8FB4-6E9E6D1D3C3A}" srcOrd="1" destOrd="0" presId="urn:microsoft.com/office/officeart/2018/5/layout/IconCircleLabelList"/>
    <dgm:cxn modelId="{658FF111-79DC-4E57-9F37-214EC1AA91D7}" type="presParOf" srcId="{51C3281B-9E40-4A10-B8E5-495E0284B3A1}" destId="{87DACAF2-7DE1-4F31-A560-C9B425952222}" srcOrd="2" destOrd="0" presId="urn:microsoft.com/office/officeart/2018/5/layout/IconCircleLabelList"/>
    <dgm:cxn modelId="{DDC21C28-5676-4504-8BD1-30300C32692C}" type="presParOf" srcId="{51C3281B-9E40-4A10-B8E5-495E0284B3A1}" destId="{56772BDB-E45B-4DD5-B4F6-E61B9A158C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1B2DEC-046D-48D3-A626-22A65E63E408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063D25-BC97-42B5-A8CF-E186620FEFC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Younger customers show higher purchasing activity</a:t>
          </a:r>
        </a:p>
      </dgm:t>
    </dgm:pt>
    <dgm:pt modelId="{827BF7BA-CDB0-43D6-9BF5-A991C88EA18D}" type="parTrans" cxnId="{CE31596F-B89E-4948-88D1-7A6F4E222491}">
      <dgm:prSet/>
      <dgm:spPr/>
      <dgm:t>
        <a:bodyPr/>
        <a:lstStyle/>
        <a:p>
          <a:endParaRPr lang="en-US"/>
        </a:p>
      </dgm:t>
    </dgm:pt>
    <dgm:pt modelId="{9762F6EF-CFAC-4025-94E3-CF3752CFED28}" type="sibTrans" cxnId="{CE31596F-B89E-4948-88D1-7A6F4E222491}">
      <dgm:prSet/>
      <dgm:spPr/>
      <dgm:t>
        <a:bodyPr/>
        <a:lstStyle/>
        <a:p>
          <a:endParaRPr lang="en-US"/>
        </a:p>
      </dgm:t>
    </dgm:pt>
    <dgm:pt modelId="{480FE544-087F-484B-A385-B2B0A1B2693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Targeted marketing toward these segments can maximize ROI</a:t>
          </a:r>
        </a:p>
      </dgm:t>
    </dgm:pt>
    <dgm:pt modelId="{170A57E7-F233-45F6-87FE-674EAA062575}" type="parTrans" cxnId="{9899B218-89BD-40A2-B280-902A2FB26A86}">
      <dgm:prSet/>
      <dgm:spPr/>
      <dgm:t>
        <a:bodyPr/>
        <a:lstStyle/>
        <a:p>
          <a:endParaRPr lang="en-US"/>
        </a:p>
      </dgm:t>
    </dgm:pt>
    <dgm:pt modelId="{4479075F-4063-4243-93BD-F67996691E00}" type="sibTrans" cxnId="{9899B218-89BD-40A2-B280-902A2FB26A86}">
      <dgm:prSet/>
      <dgm:spPr/>
      <dgm:t>
        <a:bodyPr/>
        <a:lstStyle/>
        <a:p>
          <a:endParaRPr lang="en-US"/>
        </a:p>
      </dgm:t>
    </dgm:pt>
    <dgm:pt modelId="{952E8F76-2FB7-429B-8A71-C33D9332B49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Age-based segmentation improves campaign efficiency</a:t>
          </a:r>
        </a:p>
      </dgm:t>
    </dgm:pt>
    <dgm:pt modelId="{448446F8-4F93-42DE-9819-8B63AD28AC0B}" type="parTrans" cxnId="{8AD625E3-56D5-467B-B09E-AB1C944BC16A}">
      <dgm:prSet/>
      <dgm:spPr/>
      <dgm:t>
        <a:bodyPr/>
        <a:lstStyle/>
        <a:p>
          <a:endParaRPr lang="en-US"/>
        </a:p>
      </dgm:t>
    </dgm:pt>
    <dgm:pt modelId="{BE587182-CC6E-4741-BEEA-352A90544212}" type="sibTrans" cxnId="{8AD625E3-56D5-467B-B09E-AB1C944BC16A}">
      <dgm:prSet/>
      <dgm:spPr/>
      <dgm:t>
        <a:bodyPr/>
        <a:lstStyle/>
        <a:p>
          <a:endParaRPr lang="en-US"/>
        </a:p>
      </dgm:t>
    </dgm:pt>
    <dgm:pt modelId="{C19ECE00-DB04-4E7A-B260-B6B8F3900499}" type="pres">
      <dgm:prSet presAssocID="{B11B2DEC-046D-48D3-A626-22A65E63E408}" presName="root" presStyleCnt="0">
        <dgm:presLayoutVars>
          <dgm:dir/>
          <dgm:resizeHandles val="exact"/>
        </dgm:presLayoutVars>
      </dgm:prSet>
      <dgm:spPr/>
    </dgm:pt>
    <dgm:pt modelId="{DD11B6B4-E2DF-4754-ACE6-535427656CC9}" type="pres">
      <dgm:prSet presAssocID="{C7063D25-BC97-42B5-A8CF-E186620FEFC4}" presName="compNode" presStyleCnt="0"/>
      <dgm:spPr/>
    </dgm:pt>
    <dgm:pt modelId="{F72941A2-8901-4D70-9845-DB9841328007}" type="pres">
      <dgm:prSet presAssocID="{C7063D25-BC97-42B5-A8CF-E186620FEFC4}" presName="iconBgRect" presStyleLbl="bgShp" presStyleIdx="0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FE7DBB12-E930-4DD4-AB19-17EC49AD43F2}" type="pres">
      <dgm:prSet presAssocID="{C7063D25-BC97-42B5-A8CF-E186620FEF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4E352EC8-9A17-4DA2-926C-8EF6080A89EB}" type="pres">
      <dgm:prSet presAssocID="{C7063D25-BC97-42B5-A8CF-E186620FEFC4}" presName="spaceRect" presStyleCnt="0"/>
      <dgm:spPr/>
    </dgm:pt>
    <dgm:pt modelId="{E5D3E388-A32F-4EE7-A0B2-DF0BBA98E17F}" type="pres">
      <dgm:prSet presAssocID="{C7063D25-BC97-42B5-A8CF-E186620FEFC4}" presName="textRect" presStyleLbl="revTx" presStyleIdx="0" presStyleCnt="3">
        <dgm:presLayoutVars>
          <dgm:chMax val="1"/>
          <dgm:chPref val="1"/>
        </dgm:presLayoutVars>
      </dgm:prSet>
      <dgm:spPr/>
    </dgm:pt>
    <dgm:pt modelId="{EAE1A924-5AAC-49AD-AFAC-3F746CD9CC66}" type="pres">
      <dgm:prSet presAssocID="{9762F6EF-CFAC-4025-94E3-CF3752CFED28}" presName="sibTrans" presStyleCnt="0"/>
      <dgm:spPr/>
    </dgm:pt>
    <dgm:pt modelId="{0A87FB57-E876-49B3-838D-292C7C6A4FE8}" type="pres">
      <dgm:prSet presAssocID="{480FE544-087F-484B-A385-B2B0A1B26935}" presName="compNode" presStyleCnt="0"/>
      <dgm:spPr/>
    </dgm:pt>
    <dgm:pt modelId="{8585A301-C5D9-4DE1-9D14-091D47C2A372}" type="pres">
      <dgm:prSet presAssocID="{480FE544-087F-484B-A385-B2B0A1B26935}" presName="iconBgRect" presStyleLbl="bgShp" presStyleIdx="1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1805F831-EAA1-4F03-8396-F9DF5BD319F0}" type="pres">
      <dgm:prSet presAssocID="{480FE544-087F-484B-A385-B2B0A1B269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0CEB19F0-DFCF-48AD-9580-915FDF6B11FD}" type="pres">
      <dgm:prSet presAssocID="{480FE544-087F-484B-A385-B2B0A1B26935}" presName="spaceRect" presStyleCnt="0"/>
      <dgm:spPr/>
    </dgm:pt>
    <dgm:pt modelId="{8D9E6471-8B5A-4661-869C-00D1608F07A2}" type="pres">
      <dgm:prSet presAssocID="{480FE544-087F-484B-A385-B2B0A1B26935}" presName="textRect" presStyleLbl="revTx" presStyleIdx="1" presStyleCnt="3">
        <dgm:presLayoutVars>
          <dgm:chMax val="1"/>
          <dgm:chPref val="1"/>
        </dgm:presLayoutVars>
      </dgm:prSet>
      <dgm:spPr/>
    </dgm:pt>
    <dgm:pt modelId="{6178E76B-8002-4BCE-AE20-5F53D1E05D22}" type="pres">
      <dgm:prSet presAssocID="{4479075F-4063-4243-93BD-F67996691E00}" presName="sibTrans" presStyleCnt="0"/>
      <dgm:spPr/>
    </dgm:pt>
    <dgm:pt modelId="{5F939099-E147-4A5E-B54E-C0788C3CBBF3}" type="pres">
      <dgm:prSet presAssocID="{952E8F76-2FB7-429B-8A71-C33D9332B49A}" presName="compNode" presStyleCnt="0"/>
      <dgm:spPr/>
    </dgm:pt>
    <dgm:pt modelId="{E0036100-D7D9-4E2D-B716-896B5B39D338}" type="pres">
      <dgm:prSet presAssocID="{952E8F76-2FB7-429B-8A71-C33D9332B49A}" presName="iconBgRect" presStyleLbl="bgShp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04419A3D-2835-4628-9C47-FE875E8AC681}" type="pres">
      <dgm:prSet presAssocID="{952E8F76-2FB7-429B-8A71-C33D9332B4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BEC40B5-3AE7-4109-8D65-8F8662A04B25}" type="pres">
      <dgm:prSet presAssocID="{952E8F76-2FB7-429B-8A71-C33D9332B49A}" presName="spaceRect" presStyleCnt="0"/>
      <dgm:spPr/>
    </dgm:pt>
    <dgm:pt modelId="{2C6804CA-AC3F-4D0F-8A91-9C0D9D363AEB}" type="pres">
      <dgm:prSet presAssocID="{952E8F76-2FB7-429B-8A71-C33D9332B4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899B218-89BD-40A2-B280-902A2FB26A86}" srcId="{B11B2DEC-046D-48D3-A626-22A65E63E408}" destId="{480FE544-087F-484B-A385-B2B0A1B26935}" srcOrd="1" destOrd="0" parTransId="{170A57E7-F233-45F6-87FE-674EAA062575}" sibTransId="{4479075F-4063-4243-93BD-F67996691E00}"/>
    <dgm:cxn modelId="{71BED125-05D3-4916-BC05-784B85156CDE}" type="presOf" srcId="{480FE544-087F-484B-A385-B2B0A1B26935}" destId="{8D9E6471-8B5A-4661-869C-00D1608F07A2}" srcOrd="0" destOrd="0" presId="urn:microsoft.com/office/officeart/2018/5/layout/IconCircleLabelList"/>
    <dgm:cxn modelId="{CE31596F-B89E-4948-88D1-7A6F4E222491}" srcId="{B11B2DEC-046D-48D3-A626-22A65E63E408}" destId="{C7063D25-BC97-42B5-A8CF-E186620FEFC4}" srcOrd="0" destOrd="0" parTransId="{827BF7BA-CDB0-43D6-9BF5-A991C88EA18D}" sibTransId="{9762F6EF-CFAC-4025-94E3-CF3752CFED28}"/>
    <dgm:cxn modelId="{E4D91D89-7521-435D-8FF8-7BB0519E829D}" type="presOf" srcId="{B11B2DEC-046D-48D3-A626-22A65E63E408}" destId="{C19ECE00-DB04-4E7A-B260-B6B8F3900499}" srcOrd="0" destOrd="0" presId="urn:microsoft.com/office/officeart/2018/5/layout/IconCircleLabelList"/>
    <dgm:cxn modelId="{69272796-0A7C-499F-8923-6D6461E63EDE}" type="presOf" srcId="{952E8F76-2FB7-429B-8A71-C33D9332B49A}" destId="{2C6804CA-AC3F-4D0F-8A91-9C0D9D363AEB}" srcOrd="0" destOrd="0" presId="urn:microsoft.com/office/officeart/2018/5/layout/IconCircleLabelList"/>
    <dgm:cxn modelId="{91105BBD-575A-4A27-9545-9605D0D22202}" type="presOf" srcId="{C7063D25-BC97-42B5-A8CF-E186620FEFC4}" destId="{E5D3E388-A32F-4EE7-A0B2-DF0BBA98E17F}" srcOrd="0" destOrd="0" presId="urn:microsoft.com/office/officeart/2018/5/layout/IconCircleLabelList"/>
    <dgm:cxn modelId="{8AD625E3-56D5-467B-B09E-AB1C944BC16A}" srcId="{B11B2DEC-046D-48D3-A626-22A65E63E408}" destId="{952E8F76-2FB7-429B-8A71-C33D9332B49A}" srcOrd="2" destOrd="0" parTransId="{448446F8-4F93-42DE-9819-8B63AD28AC0B}" sibTransId="{BE587182-CC6E-4741-BEEA-352A90544212}"/>
    <dgm:cxn modelId="{71543E96-65DC-4A4A-8EC8-4CB09BD61E76}" type="presParOf" srcId="{C19ECE00-DB04-4E7A-B260-B6B8F3900499}" destId="{DD11B6B4-E2DF-4754-ACE6-535427656CC9}" srcOrd="0" destOrd="0" presId="urn:microsoft.com/office/officeart/2018/5/layout/IconCircleLabelList"/>
    <dgm:cxn modelId="{F0250410-ACA8-4F05-B31D-8BA5078A3688}" type="presParOf" srcId="{DD11B6B4-E2DF-4754-ACE6-535427656CC9}" destId="{F72941A2-8901-4D70-9845-DB9841328007}" srcOrd="0" destOrd="0" presId="urn:microsoft.com/office/officeart/2018/5/layout/IconCircleLabelList"/>
    <dgm:cxn modelId="{EB501BA1-0279-4061-912E-5890E97E0ED2}" type="presParOf" srcId="{DD11B6B4-E2DF-4754-ACE6-535427656CC9}" destId="{FE7DBB12-E930-4DD4-AB19-17EC49AD43F2}" srcOrd="1" destOrd="0" presId="urn:microsoft.com/office/officeart/2018/5/layout/IconCircleLabelList"/>
    <dgm:cxn modelId="{2C443BE5-BA68-4B70-94B7-D50EEECC50A3}" type="presParOf" srcId="{DD11B6B4-E2DF-4754-ACE6-535427656CC9}" destId="{4E352EC8-9A17-4DA2-926C-8EF6080A89EB}" srcOrd="2" destOrd="0" presId="urn:microsoft.com/office/officeart/2018/5/layout/IconCircleLabelList"/>
    <dgm:cxn modelId="{F35C98E1-16E3-4A62-B704-239CCA7FB9F8}" type="presParOf" srcId="{DD11B6B4-E2DF-4754-ACE6-535427656CC9}" destId="{E5D3E388-A32F-4EE7-A0B2-DF0BBA98E17F}" srcOrd="3" destOrd="0" presId="urn:microsoft.com/office/officeart/2018/5/layout/IconCircleLabelList"/>
    <dgm:cxn modelId="{06015ABF-8C75-43CB-B485-25A235F54AE6}" type="presParOf" srcId="{C19ECE00-DB04-4E7A-B260-B6B8F3900499}" destId="{EAE1A924-5AAC-49AD-AFAC-3F746CD9CC66}" srcOrd="1" destOrd="0" presId="urn:microsoft.com/office/officeart/2018/5/layout/IconCircleLabelList"/>
    <dgm:cxn modelId="{5170049E-93F2-44D4-8AA6-DAE41513DFF2}" type="presParOf" srcId="{C19ECE00-DB04-4E7A-B260-B6B8F3900499}" destId="{0A87FB57-E876-49B3-838D-292C7C6A4FE8}" srcOrd="2" destOrd="0" presId="urn:microsoft.com/office/officeart/2018/5/layout/IconCircleLabelList"/>
    <dgm:cxn modelId="{B80182B9-F278-4A65-B1AF-0C77E57AE1DE}" type="presParOf" srcId="{0A87FB57-E876-49B3-838D-292C7C6A4FE8}" destId="{8585A301-C5D9-4DE1-9D14-091D47C2A372}" srcOrd="0" destOrd="0" presId="urn:microsoft.com/office/officeart/2018/5/layout/IconCircleLabelList"/>
    <dgm:cxn modelId="{4E50D90D-75D0-4A52-898A-28495F54D852}" type="presParOf" srcId="{0A87FB57-E876-49B3-838D-292C7C6A4FE8}" destId="{1805F831-EAA1-4F03-8396-F9DF5BD319F0}" srcOrd="1" destOrd="0" presId="urn:microsoft.com/office/officeart/2018/5/layout/IconCircleLabelList"/>
    <dgm:cxn modelId="{464C5BC7-BC3B-40F2-8247-E7580FE1CE57}" type="presParOf" srcId="{0A87FB57-E876-49B3-838D-292C7C6A4FE8}" destId="{0CEB19F0-DFCF-48AD-9580-915FDF6B11FD}" srcOrd="2" destOrd="0" presId="urn:microsoft.com/office/officeart/2018/5/layout/IconCircleLabelList"/>
    <dgm:cxn modelId="{A372F9EC-1BD3-4561-A578-F88BE397938B}" type="presParOf" srcId="{0A87FB57-E876-49B3-838D-292C7C6A4FE8}" destId="{8D9E6471-8B5A-4661-869C-00D1608F07A2}" srcOrd="3" destOrd="0" presId="urn:microsoft.com/office/officeart/2018/5/layout/IconCircleLabelList"/>
    <dgm:cxn modelId="{44EA168D-2554-461B-9E6E-739F45CEF3D3}" type="presParOf" srcId="{C19ECE00-DB04-4E7A-B260-B6B8F3900499}" destId="{6178E76B-8002-4BCE-AE20-5F53D1E05D22}" srcOrd="3" destOrd="0" presId="urn:microsoft.com/office/officeart/2018/5/layout/IconCircleLabelList"/>
    <dgm:cxn modelId="{C2C8F600-BE52-4373-8CBD-68B858C73541}" type="presParOf" srcId="{C19ECE00-DB04-4E7A-B260-B6B8F3900499}" destId="{5F939099-E147-4A5E-B54E-C0788C3CBBF3}" srcOrd="4" destOrd="0" presId="urn:microsoft.com/office/officeart/2018/5/layout/IconCircleLabelList"/>
    <dgm:cxn modelId="{4E620D01-07D4-4B06-A016-97F8E0E6A099}" type="presParOf" srcId="{5F939099-E147-4A5E-B54E-C0788C3CBBF3}" destId="{E0036100-D7D9-4E2D-B716-896B5B39D338}" srcOrd="0" destOrd="0" presId="urn:microsoft.com/office/officeart/2018/5/layout/IconCircleLabelList"/>
    <dgm:cxn modelId="{6E3C3BC7-0E50-4C34-B261-80A17F74E226}" type="presParOf" srcId="{5F939099-E147-4A5E-B54E-C0788C3CBBF3}" destId="{04419A3D-2835-4628-9C47-FE875E8AC681}" srcOrd="1" destOrd="0" presId="urn:microsoft.com/office/officeart/2018/5/layout/IconCircleLabelList"/>
    <dgm:cxn modelId="{2134746C-CAA0-4E27-A1FB-B271FA74B1CB}" type="presParOf" srcId="{5F939099-E147-4A5E-B54E-C0788C3CBBF3}" destId="{2BEC40B5-3AE7-4109-8D65-8F8662A04B25}" srcOrd="2" destOrd="0" presId="urn:microsoft.com/office/officeart/2018/5/layout/IconCircleLabelList"/>
    <dgm:cxn modelId="{22E40FB8-A85B-4866-A179-4DA057A3AEFA}" type="presParOf" srcId="{5F939099-E147-4A5E-B54E-C0788C3CBBF3}" destId="{2C6804CA-AC3F-4D0F-8A91-9C0D9D363A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AA1331-09E4-4AFB-8516-BE9A4821481E}" type="doc">
      <dgm:prSet loTypeId="urn:microsoft.com/office/officeart/2018/2/layout/IconVerticalSolidList" loCatId="icon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447D19-A8EE-483E-9C4C-78C00BF195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Invest in loyalty programs to increase purchase frequency</a:t>
          </a:r>
        </a:p>
      </dgm:t>
    </dgm:pt>
    <dgm:pt modelId="{2BAE6B16-330B-4E66-922F-1BE5210B2D00}" type="parTrans" cxnId="{F17EA9CB-5950-4761-BB91-EDBBB5C8B562}">
      <dgm:prSet/>
      <dgm:spPr/>
      <dgm:t>
        <a:bodyPr/>
        <a:lstStyle/>
        <a:p>
          <a:endParaRPr lang="en-US"/>
        </a:p>
      </dgm:t>
    </dgm:pt>
    <dgm:pt modelId="{E41E2FFC-432E-4417-9725-D44941B4F6BF}" type="sibTrans" cxnId="{F17EA9CB-5950-4761-BB91-EDBBB5C8B562}">
      <dgm:prSet/>
      <dgm:spPr/>
      <dgm:t>
        <a:bodyPr/>
        <a:lstStyle/>
        <a:p>
          <a:endParaRPr lang="en-US"/>
        </a:p>
      </dgm:t>
    </dgm:pt>
    <dgm:pt modelId="{FEAF54B7-579D-44B8-AF93-3EC5CDAEE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Promote preferred payment methods for high-value transactions</a:t>
          </a:r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1CA95A-5C03-485D-ACCC-BF1FDA6B3687}" type="parTrans" cxnId="{38455CA6-0571-41EA-9211-725A61088DD8}">
      <dgm:prSet/>
      <dgm:spPr/>
      <dgm:t>
        <a:bodyPr/>
        <a:lstStyle/>
        <a:p>
          <a:endParaRPr lang="en-US"/>
        </a:p>
      </dgm:t>
    </dgm:pt>
    <dgm:pt modelId="{F0C3454A-DE00-45FC-877E-2A226F10DBFA}" type="sibTrans" cxnId="{38455CA6-0571-41EA-9211-725A61088DD8}">
      <dgm:prSet/>
      <dgm:spPr/>
      <dgm:t>
        <a:bodyPr/>
        <a:lstStyle/>
        <a:p>
          <a:endParaRPr lang="en-US"/>
        </a:p>
      </dgm:t>
    </dgm:pt>
    <dgm:pt modelId="{65ACB652-1E25-44D0-B11F-F1E5658EFE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Focus marketing on high-performing age segments</a:t>
          </a:r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6084ED-F53C-472A-9C5C-84D4BFD6E511}" type="parTrans" cxnId="{F7A8243E-E251-4274-AE3D-605C8402E004}">
      <dgm:prSet/>
      <dgm:spPr/>
      <dgm:t>
        <a:bodyPr/>
        <a:lstStyle/>
        <a:p>
          <a:endParaRPr lang="en-US"/>
        </a:p>
      </dgm:t>
    </dgm:pt>
    <dgm:pt modelId="{70A628EC-C407-497F-9EB5-D92E89227C43}" type="sibTrans" cxnId="{F7A8243E-E251-4274-AE3D-605C8402E004}">
      <dgm:prSet/>
      <dgm:spPr/>
      <dgm:t>
        <a:bodyPr/>
        <a:lstStyle/>
        <a:p>
          <a:endParaRPr lang="en-US"/>
        </a:p>
      </dgm:t>
    </dgm:pt>
    <dgm:pt modelId="{95477362-2CA8-4B46-AC90-FC8C8F4ED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Use dashboards for continuous monitoring</a:t>
          </a:r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5E47D9-E59E-43A8-9EC3-466C4E9451E5}" type="parTrans" cxnId="{FFB6A261-E422-43F0-AAD4-2CC055298338}">
      <dgm:prSet/>
      <dgm:spPr/>
      <dgm:t>
        <a:bodyPr/>
        <a:lstStyle/>
        <a:p>
          <a:endParaRPr lang="en-US"/>
        </a:p>
      </dgm:t>
    </dgm:pt>
    <dgm:pt modelId="{FF09B6F2-7BF5-4A6A-8538-ADE736D72780}" type="sibTrans" cxnId="{FFB6A261-E422-43F0-AAD4-2CC055298338}">
      <dgm:prSet/>
      <dgm:spPr/>
      <dgm:t>
        <a:bodyPr/>
        <a:lstStyle/>
        <a:p>
          <a:endParaRPr lang="en-US"/>
        </a:p>
      </dgm:t>
    </dgm:pt>
    <dgm:pt modelId="{32509BCB-7123-4431-B17E-11C2F09A9B9F}" type="pres">
      <dgm:prSet presAssocID="{20AA1331-09E4-4AFB-8516-BE9A4821481E}" presName="root" presStyleCnt="0">
        <dgm:presLayoutVars>
          <dgm:dir/>
          <dgm:resizeHandles val="exact"/>
        </dgm:presLayoutVars>
      </dgm:prSet>
      <dgm:spPr/>
    </dgm:pt>
    <dgm:pt modelId="{64EC9CF7-2F99-4AB4-9EB8-DEE386FC26A1}" type="pres">
      <dgm:prSet presAssocID="{E7447D19-A8EE-483E-9C4C-78C00BF195E3}" presName="compNode" presStyleCnt="0"/>
      <dgm:spPr/>
    </dgm:pt>
    <dgm:pt modelId="{167DF172-A64F-4D93-981C-323F420FC0C4}" type="pres">
      <dgm:prSet presAssocID="{E7447D19-A8EE-483E-9C4C-78C00BF195E3}" presName="bgRect" presStyleLbl="bgShp" presStyleIdx="0" presStyleCnt="4" custLinFactNeighborY="-3818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</dgm:pt>
    <dgm:pt modelId="{4E0CB79F-1918-4A97-A486-A27DF99DF4B4}" type="pres">
      <dgm:prSet presAssocID="{E7447D19-A8EE-483E-9C4C-78C00BF195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kendiagramm mit Aufwärtstrend Silhouette"/>
        </a:ext>
      </dgm:extLst>
    </dgm:pt>
    <dgm:pt modelId="{22A94962-8346-4231-BF25-30273BE254B4}" type="pres">
      <dgm:prSet presAssocID="{E7447D19-A8EE-483E-9C4C-78C00BF195E3}" presName="spaceRect" presStyleCnt="0"/>
      <dgm:spPr/>
    </dgm:pt>
    <dgm:pt modelId="{3A5BCAF3-22F0-4B5C-9A67-904CAFE64090}" type="pres">
      <dgm:prSet presAssocID="{E7447D19-A8EE-483E-9C4C-78C00BF195E3}" presName="parTx" presStyleLbl="revTx" presStyleIdx="0" presStyleCnt="4">
        <dgm:presLayoutVars>
          <dgm:chMax val="0"/>
          <dgm:chPref val="0"/>
        </dgm:presLayoutVars>
      </dgm:prSet>
      <dgm:spPr/>
    </dgm:pt>
    <dgm:pt modelId="{2B135418-8C57-4783-864C-2B12AF3906D0}" type="pres">
      <dgm:prSet presAssocID="{E41E2FFC-432E-4417-9725-D44941B4F6BF}" presName="sibTrans" presStyleCnt="0"/>
      <dgm:spPr/>
    </dgm:pt>
    <dgm:pt modelId="{51D2C94D-6527-4906-99AA-E07A91366C1A}" type="pres">
      <dgm:prSet presAssocID="{FEAF54B7-579D-44B8-AF93-3EC5CDAEE587}" presName="compNode" presStyleCnt="0"/>
      <dgm:spPr/>
    </dgm:pt>
    <dgm:pt modelId="{3F86BEDD-4EA7-41A7-929C-4E95658B4A1A}" type="pres">
      <dgm:prSet presAssocID="{FEAF54B7-579D-44B8-AF93-3EC5CDAEE587}" presName="bgRect" presStyleLbl="bgShp" presStyleIdx="1" presStyleCnt="4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</dgm:pt>
    <dgm:pt modelId="{4A1DD6B1-204B-46C9-AF0C-77A17FCCC71F}" type="pres">
      <dgm:prSet presAssocID="{FEAF54B7-579D-44B8-AF93-3EC5CDAEE5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D9D1F823-2074-4FA3-893C-DA096AA1ED8C}" type="pres">
      <dgm:prSet presAssocID="{FEAF54B7-579D-44B8-AF93-3EC5CDAEE587}" presName="spaceRect" presStyleCnt="0"/>
      <dgm:spPr/>
    </dgm:pt>
    <dgm:pt modelId="{310A5B6B-9A97-4C2C-BDDF-64D5CF0873B9}" type="pres">
      <dgm:prSet presAssocID="{FEAF54B7-579D-44B8-AF93-3EC5CDAEE587}" presName="parTx" presStyleLbl="revTx" presStyleIdx="1" presStyleCnt="4">
        <dgm:presLayoutVars>
          <dgm:chMax val="0"/>
          <dgm:chPref val="0"/>
        </dgm:presLayoutVars>
      </dgm:prSet>
      <dgm:spPr/>
    </dgm:pt>
    <dgm:pt modelId="{CB170D27-0355-4CC6-A3EB-255C9E8938F8}" type="pres">
      <dgm:prSet presAssocID="{F0C3454A-DE00-45FC-877E-2A226F10DBFA}" presName="sibTrans" presStyleCnt="0"/>
      <dgm:spPr/>
    </dgm:pt>
    <dgm:pt modelId="{D8E7A88C-081D-4211-9D4D-B4617142DC69}" type="pres">
      <dgm:prSet presAssocID="{65ACB652-1E25-44D0-B11F-F1E5658EFEC9}" presName="compNode" presStyleCnt="0"/>
      <dgm:spPr/>
    </dgm:pt>
    <dgm:pt modelId="{DE8C2B6D-8FCF-462B-88D9-F72D54A12C12}" type="pres">
      <dgm:prSet presAssocID="{65ACB652-1E25-44D0-B11F-F1E5658EFEC9}" presName="bgRect" presStyleLbl="bgShp" presStyleIdx="2" presStyleCnt="4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0D4D8729-38FE-4E7C-BD31-0D820C36CC87}" type="pres">
      <dgm:prSet presAssocID="{65ACB652-1E25-44D0-B11F-F1E5658EFE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A1A4451-0ABD-4AA3-AF6D-41C6D6BDC992}" type="pres">
      <dgm:prSet presAssocID="{65ACB652-1E25-44D0-B11F-F1E5658EFEC9}" presName="spaceRect" presStyleCnt="0"/>
      <dgm:spPr/>
    </dgm:pt>
    <dgm:pt modelId="{62C468A4-13C8-4B70-B959-C973C5A6502D}" type="pres">
      <dgm:prSet presAssocID="{65ACB652-1E25-44D0-B11F-F1E5658EFEC9}" presName="parTx" presStyleLbl="revTx" presStyleIdx="2" presStyleCnt="4">
        <dgm:presLayoutVars>
          <dgm:chMax val="0"/>
          <dgm:chPref val="0"/>
        </dgm:presLayoutVars>
      </dgm:prSet>
      <dgm:spPr/>
    </dgm:pt>
    <dgm:pt modelId="{6F5B01E0-8396-4883-AFCA-B75ACA9D5C71}" type="pres">
      <dgm:prSet presAssocID="{70A628EC-C407-497F-9EB5-D92E89227C43}" presName="sibTrans" presStyleCnt="0"/>
      <dgm:spPr/>
    </dgm:pt>
    <dgm:pt modelId="{6BC715EC-901A-4D07-90C7-25900C279DD6}" type="pres">
      <dgm:prSet presAssocID="{95477362-2CA8-4B46-AC90-FC8C8F4ED963}" presName="compNode" presStyleCnt="0"/>
      <dgm:spPr/>
    </dgm:pt>
    <dgm:pt modelId="{3E4732E4-D825-4244-A9A9-E3C42529176F}" type="pres">
      <dgm:prSet presAssocID="{95477362-2CA8-4B46-AC90-FC8C8F4ED963}" presName="bgRect" presStyleLbl="bgShp" presStyleIdx="3" presStyleCnt="4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626D3FE8-AB70-4EA3-A086-3F608CF76BC6}" type="pres">
      <dgm:prSet presAssocID="{95477362-2CA8-4B46-AC90-FC8C8F4ED9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ssgerät"/>
        </a:ext>
      </dgm:extLst>
    </dgm:pt>
    <dgm:pt modelId="{E74645E9-FACD-4FAB-AF66-B119C2870F3E}" type="pres">
      <dgm:prSet presAssocID="{95477362-2CA8-4B46-AC90-FC8C8F4ED963}" presName="spaceRect" presStyleCnt="0"/>
      <dgm:spPr/>
    </dgm:pt>
    <dgm:pt modelId="{A32FF97C-9149-435A-9AD2-C076A0325D93}" type="pres">
      <dgm:prSet presAssocID="{95477362-2CA8-4B46-AC90-FC8C8F4ED96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A8243E-E251-4274-AE3D-605C8402E004}" srcId="{20AA1331-09E4-4AFB-8516-BE9A4821481E}" destId="{65ACB652-1E25-44D0-B11F-F1E5658EFEC9}" srcOrd="2" destOrd="0" parTransId="{F36084ED-F53C-472A-9C5C-84D4BFD6E511}" sibTransId="{70A628EC-C407-497F-9EB5-D92E89227C43}"/>
    <dgm:cxn modelId="{FFB6A261-E422-43F0-AAD4-2CC055298338}" srcId="{20AA1331-09E4-4AFB-8516-BE9A4821481E}" destId="{95477362-2CA8-4B46-AC90-FC8C8F4ED963}" srcOrd="3" destOrd="0" parTransId="{385E47D9-E59E-43A8-9EC3-466C4E9451E5}" sibTransId="{FF09B6F2-7BF5-4A6A-8538-ADE736D72780}"/>
    <dgm:cxn modelId="{F9459469-E734-42F1-9745-4E781A25A464}" type="presOf" srcId="{FEAF54B7-579D-44B8-AF93-3EC5CDAEE587}" destId="{310A5B6B-9A97-4C2C-BDDF-64D5CF0873B9}" srcOrd="0" destOrd="0" presId="urn:microsoft.com/office/officeart/2018/2/layout/IconVerticalSolidList"/>
    <dgm:cxn modelId="{38455CA6-0571-41EA-9211-725A61088DD8}" srcId="{20AA1331-09E4-4AFB-8516-BE9A4821481E}" destId="{FEAF54B7-579D-44B8-AF93-3EC5CDAEE587}" srcOrd="1" destOrd="0" parTransId="{CC1CA95A-5C03-485D-ACCC-BF1FDA6B3687}" sibTransId="{F0C3454A-DE00-45FC-877E-2A226F10DBFA}"/>
    <dgm:cxn modelId="{D5B1A2A6-6980-42EB-AACF-6184B964D9AB}" type="presOf" srcId="{E7447D19-A8EE-483E-9C4C-78C00BF195E3}" destId="{3A5BCAF3-22F0-4B5C-9A67-904CAFE64090}" srcOrd="0" destOrd="0" presId="urn:microsoft.com/office/officeart/2018/2/layout/IconVerticalSolidList"/>
    <dgm:cxn modelId="{1669B3C6-4899-4DDE-B429-C5AC393DFDB8}" type="presOf" srcId="{95477362-2CA8-4B46-AC90-FC8C8F4ED963}" destId="{A32FF97C-9149-435A-9AD2-C076A0325D93}" srcOrd="0" destOrd="0" presId="urn:microsoft.com/office/officeart/2018/2/layout/IconVerticalSolidList"/>
    <dgm:cxn modelId="{273587C7-F8FC-45F9-BEED-277076DCC114}" type="presOf" srcId="{65ACB652-1E25-44D0-B11F-F1E5658EFEC9}" destId="{62C468A4-13C8-4B70-B959-C973C5A6502D}" srcOrd="0" destOrd="0" presId="urn:microsoft.com/office/officeart/2018/2/layout/IconVerticalSolidList"/>
    <dgm:cxn modelId="{F17EA9CB-5950-4761-BB91-EDBBB5C8B562}" srcId="{20AA1331-09E4-4AFB-8516-BE9A4821481E}" destId="{E7447D19-A8EE-483E-9C4C-78C00BF195E3}" srcOrd="0" destOrd="0" parTransId="{2BAE6B16-330B-4E66-922F-1BE5210B2D00}" sibTransId="{E41E2FFC-432E-4417-9725-D44941B4F6BF}"/>
    <dgm:cxn modelId="{98629FCD-9BCB-4CA6-A439-C1C298DDC45D}" type="presOf" srcId="{20AA1331-09E4-4AFB-8516-BE9A4821481E}" destId="{32509BCB-7123-4431-B17E-11C2F09A9B9F}" srcOrd="0" destOrd="0" presId="urn:microsoft.com/office/officeart/2018/2/layout/IconVerticalSolidList"/>
    <dgm:cxn modelId="{A947C1CC-4824-40D9-99BB-751C009C60E6}" type="presParOf" srcId="{32509BCB-7123-4431-B17E-11C2F09A9B9F}" destId="{64EC9CF7-2F99-4AB4-9EB8-DEE386FC26A1}" srcOrd="0" destOrd="0" presId="urn:microsoft.com/office/officeart/2018/2/layout/IconVerticalSolidList"/>
    <dgm:cxn modelId="{6F67B962-FE94-464F-BA9C-1A0C355B6CE2}" type="presParOf" srcId="{64EC9CF7-2F99-4AB4-9EB8-DEE386FC26A1}" destId="{167DF172-A64F-4D93-981C-323F420FC0C4}" srcOrd="0" destOrd="0" presId="urn:microsoft.com/office/officeart/2018/2/layout/IconVerticalSolidList"/>
    <dgm:cxn modelId="{2DB7C198-B802-4563-B10D-89DA16505500}" type="presParOf" srcId="{64EC9CF7-2F99-4AB4-9EB8-DEE386FC26A1}" destId="{4E0CB79F-1918-4A97-A486-A27DF99DF4B4}" srcOrd="1" destOrd="0" presId="urn:microsoft.com/office/officeart/2018/2/layout/IconVerticalSolidList"/>
    <dgm:cxn modelId="{9F561FFD-355A-413F-90EE-75DC77AEEB20}" type="presParOf" srcId="{64EC9CF7-2F99-4AB4-9EB8-DEE386FC26A1}" destId="{22A94962-8346-4231-BF25-30273BE254B4}" srcOrd="2" destOrd="0" presId="urn:microsoft.com/office/officeart/2018/2/layout/IconVerticalSolidList"/>
    <dgm:cxn modelId="{89102CAD-04CF-4AB0-A281-537F082BA5D2}" type="presParOf" srcId="{64EC9CF7-2F99-4AB4-9EB8-DEE386FC26A1}" destId="{3A5BCAF3-22F0-4B5C-9A67-904CAFE64090}" srcOrd="3" destOrd="0" presId="urn:microsoft.com/office/officeart/2018/2/layout/IconVerticalSolidList"/>
    <dgm:cxn modelId="{67857301-936D-4647-98B6-0801391152A0}" type="presParOf" srcId="{32509BCB-7123-4431-B17E-11C2F09A9B9F}" destId="{2B135418-8C57-4783-864C-2B12AF3906D0}" srcOrd="1" destOrd="0" presId="urn:microsoft.com/office/officeart/2018/2/layout/IconVerticalSolidList"/>
    <dgm:cxn modelId="{8FD9C6C1-2ADC-40BC-BF4E-F0AB12435693}" type="presParOf" srcId="{32509BCB-7123-4431-B17E-11C2F09A9B9F}" destId="{51D2C94D-6527-4906-99AA-E07A91366C1A}" srcOrd="2" destOrd="0" presId="urn:microsoft.com/office/officeart/2018/2/layout/IconVerticalSolidList"/>
    <dgm:cxn modelId="{86270B81-6C54-4DA9-81E4-605A770E2527}" type="presParOf" srcId="{51D2C94D-6527-4906-99AA-E07A91366C1A}" destId="{3F86BEDD-4EA7-41A7-929C-4E95658B4A1A}" srcOrd="0" destOrd="0" presId="urn:microsoft.com/office/officeart/2018/2/layout/IconVerticalSolidList"/>
    <dgm:cxn modelId="{669BF6DF-2D22-440B-AA3A-F4A36B07ECE7}" type="presParOf" srcId="{51D2C94D-6527-4906-99AA-E07A91366C1A}" destId="{4A1DD6B1-204B-46C9-AF0C-77A17FCCC71F}" srcOrd="1" destOrd="0" presId="urn:microsoft.com/office/officeart/2018/2/layout/IconVerticalSolidList"/>
    <dgm:cxn modelId="{B6931D18-AA1F-4610-BEBA-B4D47F9D7445}" type="presParOf" srcId="{51D2C94D-6527-4906-99AA-E07A91366C1A}" destId="{D9D1F823-2074-4FA3-893C-DA096AA1ED8C}" srcOrd="2" destOrd="0" presId="urn:microsoft.com/office/officeart/2018/2/layout/IconVerticalSolidList"/>
    <dgm:cxn modelId="{6503F77D-9DC5-4770-9070-BF9F550A5468}" type="presParOf" srcId="{51D2C94D-6527-4906-99AA-E07A91366C1A}" destId="{310A5B6B-9A97-4C2C-BDDF-64D5CF0873B9}" srcOrd="3" destOrd="0" presId="urn:microsoft.com/office/officeart/2018/2/layout/IconVerticalSolidList"/>
    <dgm:cxn modelId="{ADC76FBF-9B8C-4C78-9133-28027F6FD7EA}" type="presParOf" srcId="{32509BCB-7123-4431-B17E-11C2F09A9B9F}" destId="{CB170D27-0355-4CC6-A3EB-255C9E8938F8}" srcOrd="3" destOrd="0" presId="urn:microsoft.com/office/officeart/2018/2/layout/IconVerticalSolidList"/>
    <dgm:cxn modelId="{C0949ACC-2CEA-4EAE-B11D-75581E4BCDC9}" type="presParOf" srcId="{32509BCB-7123-4431-B17E-11C2F09A9B9F}" destId="{D8E7A88C-081D-4211-9D4D-B4617142DC69}" srcOrd="4" destOrd="0" presId="urn:microsoft.com/office/officeart/2018/2/layout/IconVerticalSolidList"/>
    <dgm:cxn modelId="{DC17D19B-CF7F-411D-80D9-C32D8DF6BE32}" type="presParOf" srcId="{D8E7A88C-081D-4211-9D4D-B4617142DC69}" destId="{DE8C2B6D-8FCF-462B-88D9-F72D54A12C12}" srcOrd="0" destOrd="0" presId="urn:microsoft.com/office/officeart/2018/2/layout/IconVerticalSolidList"/>
    <dgm:cxn modelId="{5778A57C-358F-4A09-BCE0-C821FD69CF91}" type="presParOf" srcId="{D8E7A88C-081D-4211-9D4D-B4617142DC69}" destId="{0D4D8729-38FE-4E7C-BD31-0D820C36CC87}" srcOrd="1" destOrd="0" presId="urn:microsoft.com/office/officeart/2018/2/layout/IconVerticalSolidList"/>
    <dgm:cxn modelId="{073B75DB-498F-4BF4-A2E5-4ADF4148CAE6}" type="presParOf" srcId="{D8E7A88C-081D-4211-9D4D-B4617142DC69}" destId="{8A1A4451-0ABD-4AA3-AF6D-41C6D6BDC992}" srcOrd="2" destOrd="0" presId="urn:microsoft.com/office/officeart/2018/2/layout/IconVerticalSolidList"/>
    <dgm:cxn modelId="{51BA9F1F-B06B-41FE-BB63-94A8ECCCC331}" type="presParOf" srcId="{D8E7A88C-081D-4211-9D4D-B4617142DC69}" destId="{62C468A4-13C8-4B70-B959-C973C5A6502D}" srcOrd="3" destOrd="0" presId="urn:microsoft.com/office/officeart/2018/2/layout/IconVerticalSolidList"/>
    <dgm:cxn modelId="{92C08465-D048-488C-BED7-7499E2015FE1}" type="presParOf" srcId="{32509BCB-7123-4431-B17E-11C2F09A9B9F}" destId="{6F5B01E0-8396-4883-AFCA-B75ACA9D5C71}" srcOrd="5" destOrd="0" presId="urn:microsoft.com/office/officeart/2018/2/layout/IconVerticalSolidList"/>
    <dgm:cxn modelId="{E10DED45-FB87-4873-8370-EADF5B984ED3}" type="presParOf" srcId="{32509BCB-7123-4431-B17E-11C2F09A9B9F}" destId="{6BC715EC-901A-4D07-90C7-25900C279DD6}" srcOrd="6" destOrd="0" presId="urn:microsoft.com/office/officeart/2018/2/layout/IconVerticalSolidList"/>
    <dgm:cxn modelId="{FE7834B8-1AFF-464C-AB88-17B0D634CC40}" type="presParOf" srcId="{6BC715EC-901A-4D07-90C7-25900C279DD6}" destId="{3E4732E4-D825-4244-A9A9-E3C42529176F}" srcOrd="0" destOrd="0" presId="urn:microsoft.com/office/officeart/2018/2/layout/IconVerticalSolidList"/>
    <dgm:cxn modelId="{D0464249-9269-44AC-8BCD-CF0F48DBFF84}" type="presParOf" srcId="{6BC715EC-901A-4D07-90C7-25900C279DD6}" destId="{626D3FE8-AB70-4EA3-A086-3F608CF76BC6}" srcOrd="1" destOrd="0" presId="urn:microsoft.com/office/officeart/2018/2/layout/IconVerticalSolidList"/>
    <dgm:cxn modelId="{4DAEA5CD-CFFC-4ADE-8A03-5253C837B0AB}" type="presParOf" srcId="{6BC715EC-901A-4D07-90C7-25900C279DD6}" destId="{E74645E9-FACD-4FAB-AF66-B119C2870F3E}" srcOrd="2" destOrd="0" presId="urn:microsoft.com/office/officeart/2018/2/layout/IconVerticalSolidList"/>
    <dgm:cxn modelId="{8367095F-E248-423A-B3F0-B8198AFFD7C6}" type="presParOf" srcId="{6BC715EC-901A-4D07-90C7-25900C279DD6}" destId="{A32FF97C-9149-435A-9AD2-C076A0325D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57B272-73B5-4544-AE0E-DF39D00E7B6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9B66C6-890A-46FD-9B7B-050D0C125D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profit margin and cost data</a:t>
          </a:r>
          <a:endParaRPr lang="en-US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A721A-AA60-449C-BAAD-45D9287F721B}" type="parTrans" cxnId="{E366FF37-2FF7-4496-BDE2-F0CF12891F20}">
      <dgm:prSet/>
      <dgm:spPr/>
      <dgm:t>
        <a:bodyPr/>
        <a:lstStyle/>
        <a:p>
          <a:endParaRPr lang="en-US"/>
        </a:p>
      </dgm:t>
    </dgm:pt>
    <dgm:pt modelId="{493C7886-E088-48D5-864C-A24C1F4B30AE}" type="sibTrans" cxnId="{E366FF37-2FF7-4496-BDE2-F0CF12891F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CF7B32-C9D4-463E-A9A1-D18B629F8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Build customer lifetime value (CLV) models</a:t>
          </a:r>
          <a:endParaRPr lang="en-US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01D8D2-D07E-4752-87D5-3CDEF59952DB}" type="parTrans" cxnId="{F834C09B-06EE-4A98-B8E6-CDDFC12ECDE1}">
      <dgm:prSet/>
      <dgm:spPr/>
      <dgm:t>
        <a:bodyPr/>
        <a:lstStyle/>
        <a:p>
          <a:endParaRPr lang="en-US"/>
        </a:p>
      </dgm:t>
    </dgm:pt>
    <dgm:pt modelId="{722D576F-8157-4532-A1B2-8CDFA41068A5}" type="sibTrans" cxnId="{F834C09B-06EE-4A98-B8E6-CDDFC12ECD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E684C6-31F2-4E52-BB49-CA6FED7E1E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Apply predictive analytics</a:t>
          </a:r>
          <a:endParaRPr lang="en-US" cap="none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C92C4E-1910-477F-8E3E-7E5023F78828}" type="parTrans" cxnId="{B4FF323D-8B2E-45E4-8A3B-7554D059A867}">
      <dgm:prSet/>
      <dgm:spPr/>
      <dgm:t>
        <a:bodyPr/>
        <a:lstStyle/>
        <a:p>
          <a:endParaRPr lang="en-US"/>
        </a:p>
      </dgm:t>
    </dgm:pt>
    <dgm:pt modelId="{EF892B27-4D29-42DD-AF84-A490BCCD37AF}" type="sibTrans" cxnId="{B4FF323D-8B2E-45E4-8A3B-7554D059A8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50C68E-CADA-4E4D-BEB0-BA478D2758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real-time sales data</a:t>
          </a:r>
          <a:endParaRPr lang="en-US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73A0D8-34C3-4835-BB78-6694D05BB60A}" type="parTrans" cxnId="{2DEEB198-FC49-47AC-A5EA-D4946378DC96}">
      <dgm:prSet/>
      <dgm:spPr/>
      <dgm:t>
        <a:bodyPr/>
        <a:lstStyle/>
        <a:p>
          <a:endParaRPr lang="en-US"/>
        </a:p>
      </dgm:t>
    </dgm:pt>
    <dgm:pt modelId="{3E792F1B-E7FE-4359-A96B-B4943B6101AA}" type="sibTrans" cxnId="{2DEEB198-FC49-47AC-A5EA-D4946378DC96}">
      <dgm:prSet/>
      <dgm:spPr/>
      <dgm:t>
        <a:bodyPr/>
        <a:lstStyle/>
        <a:p>
          <a:endParaRPr lang="en-US"/>
        </a:p>
      </dgm:t>
    </dgm:pt>
    <dgm:pt modelId="{4D138A0C-FE12-4831-9BB9-22B24B3EEE42}" type="pres">
      <dgm:prSet presAssocID="{DC57B272-73B5-4544-AE0E-DF39D00E7B6C}" presName="root" presStyleCnt="0">
        <dgm:presLayoutVars>
          <dgm:dir/>
          <dgm:resizeHandles val="exact"/>
        </dgm:presLayoutVars>
      </dgm:prSet>
      <dgm:spPr/>
    </dgm:pt>
    <dgm:pt modelId="{69314A30-3655-4512-93D6-4276A11A9491}" type="pres">
      <dgm:prSet presAssocID="{DC57B272-73B5-4544-AE0E-DF39D00E7B6C}" presName="container" presStyleCnt="0">
        <dgm:presLayoutVars>
          <dgm:dir/>
          <dgm:resizeHandles val="exact"/>
        </dgm:presLayoutVars>
      </dgm:prSet>
      <dgm:spPr/>
    </dgm:pt>
    <dgm:pt modelId="{50772937-CC03-4C27-94C1-695A453BF8A7}" type="pres">
      <dgm:prSet presAssocID="{2C9B66C6-890A-46FD-9B7B-050D0C125DC9}" presName="compNode" presStyleCnt="0"/>
      <dgm:spPr/>
    </dgm:pt>
    <dgm:pt modelId="{B95908D7-79BA-4071-81BD-268E1F25B76F}" type="pres">
      <dgm:prSet presAssocID="{2C9B66C6-890A-46FD-9B7B-050D0C125DC9}" presName="iconBgRect" presStyleLbl="bgShp" presStyleIdx="0" presStyleCnt="4"/>
      <dgm:spPr/>
    </dgm:pt>
    <dgm:pt modelId="{A5BFAF97-CF8E-48CA-9F2A-A27B4C8DB60A}" type="pres">
      <dgm:prSet presAssocID="{2C9B66C6-890A-46FD-9B7B-050D0C125D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1659A9B-236F-41E4-BD53-A27FFC4C2387}" type="pres">
      <dgm:prSet presAssocID="{2C9B66C6-890A-46FD-9B7B-050D0C125DC9}" presName="spaceRect" presStyleCnt="0"/>
      <dgm:spPr/>
    </dgm:pt>
    <dgm:pt modelId="{2836B805-9163-4685-90DE-2F488F59A092}" type="pres">
      <dgm:prSet presAssocID="{2C9B66C6-890A-46FD-9B7B-050D0C125DC9}" presName="textRect" presStyleLbl="revTx" presStyleIdx="0" presStyleCnt="4">
        <dgm:presLayoutVars>
          <dgm:chMax val="1"/>
          <dgm:chPref val="1"/>
        </dgm:presLayoutVars>
      </dgm:prSet>
      <dgm:spPr/>
    </dgm:pt>
    <dgm:pt modelId="{FB4242A6-04D0-4B88-9C22-F7BD9FE5497C}" type="pres">
      <dgm:prSet presAssocID="{493C7886-E088-48D5-864C-A24C1F4B30AE}" presName="sibTrans" presStyleLbl="sibTrans2D1" presStyleIdx="0" presStyleCnt="0"/>
      <dgm:spPr/>
    </dgm:pt>
    <dgm:pt modelId="{5AFFBB11-B2BD-4A82-8C6F-31FA1B379185}" type="pres">
      <dgm:prSet presAssocID="{61CF7B32-C9D4-463E-A9A1-D18B629F8BF6}" presName="compNode" presStyleCnt="0"/>
      <dgm:spPr/>
    </dgm:pt>
    <dgm:pt modelId="{78B0DD0C-1063-4D3F-93F6-E0BFC8DFA15A}" type="pres">
      <dgm:prSet presAssocID="{61CF7B32-C9D4-463E-A9A1-D18B629F8BF6}" presName="iconBgRect" presStyleLbl="bgShp" presStyleIdx="1" presStyleCnt="4"/>
      <dgm:spPr/>
    </dgm:pt>
    <dgm:pt modelId="{B80464CC-A0C8-48E0-B464-29668DCCB0F8}" type="pres">
      <dgm:prSet presAssocID="{61CF7B32-C9D4-463E-A9A1-D18B629F8B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93813E1A-370D-4C12-B6BA-9FC9089C0F95}" type="pres">
      <dgm:prSet presAssocID="{61CF7B32-C9D4-463E-A9A1-D18B629F8BF6}" presName="spaceRect" presStyleCnt="0"/>
      <dgm:spPr/>
    </dgm:pt>
    <dgm:pt modelId="{96A884DB-C434-4470-A7AD-566A753C3AB3}" type="pres">
      <dgm:prSet presAssocID="{61CF7B32-C9D4-463E-A9A1-D18B629F8BF6}" presName="textRect" presStyleLbl="revTx" presStyleIdx="1" presStyleCnt="4">
        <dgm:presLayoutVars>
          <dgm:chMax val="1"/>
          <dgm:chPref val="1"/>
        </dgm:presLayoutVars>
      </dgm:prSet>
      <dgm:spPr/>
    </dgm:pt>
    <dgm:pt modelId="{4665A382-2FB6-4E5F-A137-A7B8F2591FCB}" type="pres">
      <dgm:prSet presAssocID="{722D576F-8157-4532-A1B2-8CDFA41068A5}" presName="sibTrans" presStyleLbl="sibTrans2D1" presStyleIdx="0" presStyleCnt="0"/>
      <dgm:spPr/>
    </dgm:pt>
    <dgm:pt modelId="{447321A5-0A63-4465-B341-487FEC6ECEE7}" type="pres">
      <dgm:prSet presAssocID="{B6E684C6-31F2-4E52-BB49-CA6FED7E1E1F}" presName="compNode" presStyleCnt="0"/>
      <dgm:spPr/>
    </dgm:pt>
    <dgm:pt modelId="{E3181AD5-11EA-4CE6-9DFA-7E5EE5829225}" type="pres">
      <dgm:prSet presAssocID="{B6E684C6-31F2-4E52-BB49-CA6FED7E1E1F}" presName="iconBgRect" presStyleLbl="bgShp" presStyleIdx="2" presStyleCnt="4"/>
      <dgm:spPr/>
    </dgm:pt>
    <dgm:pt modelId="{075A0AA5-8128-497A-8DCA-F2AA9E83534E}" type="pres">
      <dgm:prSet presAssocID="{B6E684C6-31F2-4E52-BB49-CA6FED7E1E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3BF40E5-E840-4F38-8662-5933694EAF4F}" type="pres">
      <dgm:prSet presAssocID="{B6E684C6-31F2-4E52-BB49-CA6FED7E1E1F}" presName="spaceRect" presStyleCnt="0"/>
      <dgm:spPr/>
    </dgm:pt>
    <dgm:pt modelId="{1B712EF5-2DE0-4D86-85F5-213C5617238C}" type="pres">
      <dgm:prSet presAssocID="{B6E684C6-31F2-4E52-BB49-CA6FED7E1E1F}" presName="textRect" presStyleLbl="revTx" presStyleIdx="2" presStyleCnt="4">
        <dgm:presLayoutVars>
          <dgm:chMax val="1"/>
          <dgm:chPref val="1"/>
        </dgm:presLayoutVars>
      </dgm:prSet>
      <dgm:spPr/>
    </dgm:pt>
    <dgm:pt modelId="{4EECF067-822E-4FF0-BCBC-D500CCF1AA46}" type="pres">
      <dgm:prSet presAssocID="{EF892B27-4D29-42DD-AF84-A490BCCD37AF}" presName="sibTrans" presStyleLbl="sibTrans2D1" presStyleIdx="0" presStyleCnt="0"/>
      <dgm:spPr/>
    </dgm:pt>
    <dgm:pt modelId="{1B1FF6D7-B2CA-49F6-B813-224DF7C84906}" type="pres">
      <dgm:prSet presAssocID="{1450C68E-CADA-4E4D-BEB0-BA478D2758AB}" presName="compNode" presStyleCnt="0"/>
      <dgm:spPr/>
    </dgm:pt>
    <dgm:pt modelId="{67DD9E49-7C9A-41C5-840A-243B615F2576}" type="pres">
      <dgm:prSet presAssocID="{1450C68E-CADA-4E4D-BEB0-BA478D2758AB}" presName="iconBgRect" presStyleLbl="bgShp" presStyleIdx="3" presStyleCnt="4"/>
      <dgm:spPr/>
    </dgm:pt>
    <dgm:pt modelId="{1FA107DE-3F73-4502-AEF6-A1963834F51A}" type="pres">
      <dgm:prSet presAssocID="{1450C68E-CADA-4E4D-BEB0-BA478D2758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DE3E1112-3611-41FD-8D68-BE1CC6E95267}" type="pres">
      <dgm:prSet presAssocID="{1450C68E-CADA-4E4D-BEB0-BA478D2758AB}" presName="spaceRect" presStyleCnt="0"/>
      <dgm:spPr/>
    </dgm:pt>
    <dgm:pt modelId="{F6F116A5-9BEC-47FB-8C59-A74F2892DE88}" type="pres">
      <dgm:prSet presAssocID="{1450C68E-CADA-4E4D-BEB0-BA478D2758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07EB07-4E85-49A0-85D0-63320E114621}" type="presOf" srcId="{1450C68E-CADA-4E4D-BEB0-BA478D2758AB}" destId="{F6F116A5-9BEC-47FB-8C59-A74F2892DE88}" srcOrd="0" destOrd="0" presId="urn:microsoft.com/office/officeart/2018/2/layout/IconCircleList"/>
    <dgm:cxn modelId="{456BF70C-659B-4E11-A469-198757412D62}" type="presOf" srcId="{493C7886-E088-48D5-864C-A24C1F4B30AE}" destId="{FB4242A6-04D0-4B88-9C22-F7BD9FE5497C}" srcOrd="0" destOrd="0" presId="urn:microsoft.com/office/officeart/2018/2/layout/IconCircleList"/>
    <dgm:cxn modelId="{E366FF37-2FF7-4496-BDE2-F0CF12891F20}" srcId="{DC57B272-73B5-4544-AE0E-DF39D00E7B6C}" destId="{2C9B66C6-890A-46FD-9B7B-050D0C125DC9}" srcOrd="0" destOrd="0" parTransId="{46EA721A-AA60-449C-BAAD-45D9287F721B}" sibTransId="{493C7886-E088-48D5-864C-A24C1F4B30AE}"/>
    <dgm:cxn modelId="{B4FF323D-8B2E-45E4-8A3B-7554D059A867}" srcId="{DC57B272-73B5-4544-AE0E-DF39D00E7B6C}" destId="{B6E684C6-31F2-4E52-BB49-CA6FED7E1E1F}" srcOrd="2" destOrd="0" parTransId="{DEC92C4E-1910-477F-8E3E-7E5023F78828}" sibTransId="{EF892B27-4D29-42DD-AF84-A490BCCD37AF}"/>
    <dgm:cxn modelId="{82575668-DD16-45C4-9D27-D4250446D40A}" type="presOf" srcId="{DC57B272-73B5-4544-AE0E-DF39D00E7B6C}" destId="{4D138A0C-FE12-4831-9BB9-22B24B3EEE42}" srcOrd="0" destOrd="0" presId="urn:microsoft.com/office/officeart/2018/2/layout/IconCircleList"/>
    <dgm:cxn modelId="{7F7E076B-33F5-499C-A947-00C0EC31AA9E}" type="presOf" srcId="{B6E684C6-31F2-4E52-BB49-CA6FED7E1E1F}" destId="{1B712EF5-2DE0-4D86-85F5-213C5617238C}" srcOrd="0" destOrd="0" presId="urn:microsoft.com/office/officeart/2018/2/layout/IconCircleList"/>
    <dgm:cxn modelId="{438ACB76-C7B3-466E-ACA3-6F78D53268A5}" type="presOf" srcId="{722D576F-8157-4532-A1B2-8CDFA41068A5}" destId="{4665A382-2FB6-4E5F-A137-A7B8F2591FCB}" srcOrd="0" destOrd="0" presId="urn:microsoft.com/office/officeart/2018/2/layout/IconCircleList"/>
    <dgm:cxn modelId="{C546C857-0DC7-4103-93D7-A1EEE64084A7}" type="presOf" srcId="{61CF7B32-C9D4-463E-A9A1-D18B629F8BF6}" destId="{96A884DB-C434-4470-A7AD-566A753C3AB3}" srcOrd="0" destOrd="0" presId="urn:microsoft.com/office/officeart/2018/2/layout/IconCircleList"/>
    <dgm:cxn modelId="{2DEEB198-FC49-47AC-A5EA-D4946378DC96}" srcId="{DC57B272-73B5-4544-AE0E-DF39D00E7B6C}" destId="{1450C68E-CADA-4E4D-BEB0-BA478D2758AB}" srcOrd="3" destOrd="0" parTransId="{2C73A0D8-34C3-4835-BB78-6694D05BB60A}" sibTransId="{3E792F1B-E7FE-4359-A96B-B4943B6101AA}"/>
    <dgm:cxn modelId="{F834C09B-06EE-4A98-B8E6-CDDFC12ECDE1}" srcId="{DC57B272-73B5-4544-AE0E-DF39D00E7B6C}" destId="{61CF7B32-C9D4-463E-A9A1-D18B629F8BF6}" srcOrd="1" destOrd="0" parTransId="{AE01D8D2-D07E-4752-87D5-3CDEF59952DB}" sibTransId="{722D576F-8157-4532-A1B2-8CDFA41068A5}"/>
    <dgm:cxn modelId="{3D7C42BA-521C-4BD3-92A8-A2942AEF07E1}" type="presOf" srcId="{2C9B66C6-890A-46FD-9B7B-050D0C125DC9}" destId="{2836B805-9163-4685-90DE-2F488F59A092}" srcOrd="0" destOrd="0" presId="urn:microsoft.com/office/officeart/2018/2/layout/IconCircleList"/>
    <dgm:cxn modelId="{3026ECD8-3107-4291-94D3-8A11CC2D5025}" type="presOf" srcId="{EF892B27-4D29-42DD-AF84-A490BCCD37AF}" destId="{4EECF067-822E-4FF0-BCBC-D500CCF1AA46}" srcOrd="0" destOrd="0" presId="urn:microsoft.com/office/officeart/2018/2/layout/IconCircleList"/>
    <dgm:cxn modelId="{9011FA6E-1EC9-420A-B9F3-631FDDC612F7}" type="presParOf" srcId="{4D138A0C-FE12-4831-9BB9-22B24B3EEE42}" destId="{69314A30-3655-4512-93D6-4276A11A9491}" srcOrd="0" destOrd="0" presId="urn:microsoft.com/office/officeart/2018/2/layout/IconCircleList"/>
    <dgm:cxn modelId="{2E8B63B9-CA15-4972-960F-2ECD3446F9CA}" type="presParOf" srcId="{69314A30-3655-4512-93D6-4276A11A9491}" destId="{50772937-CC03-4C27-94C1-695A453BF8A7}" srcOrd="0" destOrd="0" presId="urn:microsoft.com/office/officeart/2018/2/layout/IconCircleList"/>
    <dgm:cxn modelId="{0FAD9882-5067-4E1E-908F-332EFA91B51F}" type="presParOf" srcId="{50772937-CC03-4C27-94C1-695A453BF8A7}" destId="{B95908D7-79BA-4071-81BD-268E1F25B76F}" srcOrd="0" destOrd="0" presId="urn:microsoft.com/office/officeart/2018/2/layout/IconCircleList"/>
    <dgm:cxn modelId="{6059D793-9169-4920-8C8C-9137EFE1FF30}" type="presParOf" srcId="{50772937-CC03-4C27-94C1-695A453BF8A7}" destId="{A5BFAF97-CF8E-48CA-9F2A-A27B4C8DB60A}" srcOrd="1" destOrd="0" presId="urn:microsoft.com/office/officeart/2018/2/layout/IconCircleList"/>
    <dgm:cxn modelId="{1986BC27-513D-4CA9-A7F2-2F97D6BFAB84}" type="presParOf" srcId="{50772937-CC03-4C27-94C1-695A453BF8A7}" destId="{51659A9B-236F-41E4-BD53-A27FFC4C2387}" srcOrd="2" destOrd="0" presId="urn:microsoft.com/office/officeart/2018/2/layout/IconCircleList"/>
    <dgm:cxn modelId="{9393CEFD-0306-4389-94D2-9D0F344C87C2}" type="presParOf" srcId="{50772937-CC03-4C27-94C1-695A453BF8A7}" destId="{2836B805-9163-4685-90DE-2F488F59A092}" srcOrd="3" destOrd="0" presId="urn:microsoft.com/office/officeart/2018/2/layout/IconCircleList"/>
    <dgm:cxn modelId="{BB67E5D6-78FB-4982-92C8-AD47C7F04D82}" type="presParOf" srcId="{69314A30-3655-4512-93D6-4276A11A9491}" destId="{FB4242A6-04D0-4B88-9C22-F7BD9FE5497C}" srcOrd="1" destOrd="0" presId="urn:microsoft.com/office/officeart/2018/2/layout/IconCircleList"/>
    <dgm:cxn modelId="{6FB791E8-DF15-4241-AA2B-F48CA71378D1}" type="presParOf" srcId="{69314A30-3655-4512-93D6-4276A11A9491}" destId="{5AFFBB11-B2BD-4A82-8C6F-31FA1B379185}" srcOrd="2" destOrd="0" presId="urn:microsoft.com/office/officeart/2018/2/layout/IconCircleList"/>
    <dgm:cxn modelId="{E70F48FA-508D-43C9-91D1-18A41A4728E4}" type="presParOf" srcId="{5AFFBB11-B2BD-4A82-8C6F-31FA1B379185}" destId="{78B0DD0C-1063-4D3F-93F6-E0BFC8DFA15A}" srcOrd="0" destOrd="0" presId="urn:microsoft.com/office/officeart/2018/2/layout/IconCircleList"/>
    <dgm:cxn modelId="{0990381F-CF6D-475C-9A18-0185E7925DCA}" type="presParOf" srcId="{5AFFBB11-B2BD-4A82-8C6F-31FA1B379185}" destId="{B80464CC-A0C8-48E0-B464-29668DCCB0F8}" srcOrd="1" destOrd="0" presId="urn:microsoft.com/office/officeart/2018/2/layout/IconCircleList"/>
    <dgm:cxn modelId="{A1B7CC23-CFD9-44B7-AB16-64323F6CD025}" type="presParOf" srcId="{5AFFBB11-B2BD-4A82-8C6F-31FA1B379185}" destId="{93813E1A-370D-4C12-B6BA-9FC9089C0F95}" srcOrd="2" destOrd="0" presId="urn:microsoft.com/office/officeart/2018/2/layout/IconCircleList"/>
    <dgm:cxn modelId="{288577C8-1F25-446D-802A-CBA42BDD1E16}" type="presParOf" srcId="{5AFFBB11-B2BD-4A82-8C6F-31FA1B379185}" destId="{96A884DB-C434-4470-A7AD-566A753C3AB3}" srcOrd="3" destOrd="0" presId="urn:microsoft.com/office/officeart/2018/2/layout/IconCircleList"/>
    <dgm:cxn modelId="{5BA02C72-FE72-446D-8F6B-B5C419A3C48A}" type="presParOf" srcId="{69314A30-3655-4512-93D6-4276A11A9491}" destId="{4665A382-2FB6-4E5F-A137-A7B8F2591FCB}" srcOrd="3" destOrd="0" presId="urn:microsoft.com/office/officeart/2018/2/layout/IconCircleList"/>
    <dgm:cxn modelId="{444E411D-C8ED-44F7-9F3B-2BAAC9823089}" type="presParOf" srcId="{69314A30-3655-4512-93D6-4276A11A9491}" destId="{447321A5-0A63-4465-B341-487FEC6ECEE7}" srcOrd="4" destOrd="0" presId="urn:microsoft.com/office/officeart/2018/2/layout/IconCircleList"/>
    <dgm:cxn modelId="{00661CB4-35DD-42DD-B2CA-BD1B83F3D0FD}" type="presParOf" srcId="{447321A5-0A63-4465-B341-487FEC6ECEE7}" destId="{E3181AD5-11EA-4CE6-9DFA-7E5EE5829225}" srcOrd="0" destOrd="0" presId="urn:microsoft.com/office/officeart/2018/2/layout/IconCircleList"/>
    <dgm:cxn modelId="{2BA30F32-2EE6-4EEF-9D92-7AEBC47A8FE1}" type="presParOf" srcId="{447321A5-0A63-4465-B341-487FEC6ECEE7}" destId="{075A0AA5-8128-497A-8DCA-F2AA9E83534E}" srcOrd="1" destOrd="0" presId="urn:microsoft.com/office/officeart/2018/2/layout/IconCircleList"/>
    <dgm:cxn modelId="{172143FA-23EC-4BDA-9052-3CE89F613C7E}" type="presParOf" srcId="{447321A5-0A63-4465-B341-487FEC6ECEE7}" destId="{F3BF40E5-E840-4F38-8662-5933694EAF4F}" srcOrd="2" destOrd="0" presId="urn:microsoft.com/office/officeart/2018/2/layout/IconCircleList"/>
    <dgm:cxn modelId="{E83B87BA-7EBB-4B74-95C3-A0398FF02923}" type="presParOf" srcId="{447321A5-0A63-4465-B341-487FEC6ECEE7}" destId="{1B712EF5-2DE0-4D86-85F5-213C5617238C}" srcOrd="3" destOrd="0" presId="urn:microsoft.com/office/officeart/2018/2/layout/IconCircleList"/>
    <dgm:cxn modelId="{DF328F18-F6B5-46F0-BC80-4F137E399767}" type="presParOf" srcId="{69314A30-3655-4512-93D6-4276A11A9491}" destId="{4EECF067-822E-4FF0-BCBC-D500CCF1AA46}" srcOrd="5" destOrd="0" presId="urn:microsoft.com/office/officeart/2018/2/layout/IconCircleList"/>
    <dgm:cxn modelId="{C6CB993E-B13B-4780-9A31-8BD3064B20E6}" type="presParOf" srcId="{69314A30-3655-4512-93D6-4276A11A9491}" destId="{1B1FF6D7-B2CA-49F6-B813-224DF7C84906}" srcOrd="6" destOrd="0" presId="urn:microsoft.com/office/officeart/2018/2/layout/IconCircleList"/>
    <dgm:cxn modelId="{68EE6589-2124-4302-80B5-DB588B7D2DAA}" type="presParOf" srcId="{1B1FF6D7-B2CA-49F6-B813-224DF7C84906}" destId="{67DD9E49-7C9A-41C5-840A-243B615F2576}" srcOrd="0" destOrd="0" presId="urn:microsoft.com/office/officeart/2018/2/layout/IconCircleList"/>
    <dgm:cxn modelId="{9916887D-1DEA-4764-97FC-D5A4CFF50CD6}" type="presParOf" srcId="{1B1FF6D7-B2CA-49F6-B813-224DF7C84906}" destId="{1FA107DE-3F73-4502-AEF6-A1963834F51A}" srcOrd="1" destOrd="0" presId="urn:microsoft.com/office/officeart/2018/2/layout/IconCircleList"/>
    <dgm:cxn modelId="{C0F6BDE8-5777-4944-B3CB-FE6B98508981}" type="presParOf" srcId="{1B1FF6D7-B2CA-49F6-B813-224DF7C84906}" destId="{DE3E1112-3611-41FD-8D68-BE1CC6E95267}" srcOrd="2" destOrd="0" presId="urn:microsoft.com/office/officeart/2018/2/layout/IconCircleList"/>
    <dgm:cxn modelId="{C15C4999-7FCB-4E4D-AA9B-BDD595F661DC}" type="presParOf" srcId="{1B1FF6D7-B2CA-49F6-B813-224DF7C84906}" destId="{F6F116A5-9BEC-47FB-8C59-A74F2892DE8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8D3AC-9273-472F-BF62-1FBE620F5BF0}">
      <dsp:nvSpPr>
        <dsp:cNvPr id="0" name=""/>
        <dsp:cNvSpPr/>
      </dsp:nvSpPr>
      <dsp:spPr>
        <a:xfrm>
          <a:off x="0" y="1368"/>
          <a:ext cx="8649817" cy="693601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0000" endA="300" endPos="38500" dist="50800" dir="5400000" sy="-100000" algn="bl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E59B4-78DC-437F-8FAE-562933DB9417}">
      <dsp:nvSpPr>
        <dsp:cNvPr id="0" name=""/>
        <dsp:cNvSpPr/>
      </dsp:nvSpPr>
      <dsp:spPr>
        <a:xfrm>
          <a:off x="209814" y="157428"/>
          <a:ext cx="381480" cy="3814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AC17C-4ACA-44E1-9490-49DED7A21B10}">
      <dsp:nvSpPr>
        <dsp:cNvPr id="0" name=""/>
        <dsp:cNvSpPr/>
      </dsp:nvSpPr>
      <dsp:spPr>
        <a:xfrm>
          <a:off x="801109" y="1368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Retail companies generate large volumes of transactional data every day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1368"/>
        <a:ext cx="7848707" cy="693601"/>
      </dsp:txXfrm>
    </dsp:sp>
    <dsp:sp modelId="{2EF62DBB-84C6-4576-8281-E65B60F6E322}">
      <dsp:nvSpPr>
        <dsp:cNvPr id="0" name=""/>
        <dsp:cNvSpPr/>
      </dsp:nvSpPr>
      <dsp:spPr>
        <a:xfrm>
          <a:off x="0" y="868370"/>
          <a:ext cx="8649817" cy="693601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ADC21-AEA8-405B-8C9D-88CA64FD02F0}">
      <dsp:nvSpPr>
        <dsp:cNvPr id="0" name=""/>
        <dsp:cNvSpPr/>
      </dsp:nvSpPr>
      <dsp:spPr>
        <a:xfrm>
          <a:off x="209814" y="1024430"/>
          <a:ext cx="381480" cy="3814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D4B9A-74AC-443A-9C5F-91109BF5195B}">
      <dsp:nvSpPr>
        <dsp:cNvPr id="0" name=""/>
        <dsp:cNvSpPr/>
      </dsp:nvSpPr>
      <dsp:spPr>
        <a:xfrm>
          <a:off x="801109" y="868370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Without analysis, key revenue drivers and customer patterns remain hidden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868370"/>
        <a:ext cx="7848707" cy="693601"/>
      </dsp:txXfrm>
    </dsp:sp>
    <dsp:sp modelId="{31BDDE69-76BA-49F6-959B-6D1CB18FD4A4}">
      <dsp:nvSpPr>
        <dsp:cNvPr id="0" name=""/>
        <dsp:cNvSpPr/>
      </dsp:nvSpPr>
      <dsp:spPr>
        <a:xfrm>
          <a:off x="0" y="1735371"/>
          <a:ext cx="8649817" cy="693601"/>
        </a:xfrm>
        <a:prstGeom prst="flowChartAlternateProces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C4D53-D13D-4844-91DC-9C01843E1FC5}">
      <dsp:nvSpPr>
        <dsp:cNvPr id="0" name=""/>
        <dsp:cNvSpPr/>
      </dsp:nvSpPr>
      <dsp:spPr>
        <a:xfrm>
          <a:off x="209814" y="1891431"/>
          <a:ext cx="381480" cy="3814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D12F0-21D8-4D98-9636-823AE24974D5}">
      <dsp:nvSpPr>
        <dsp:cNvPr id="0" name=""/>
        <dsp:cNvSpPr/>
      </dsp:nvSpPr>
      <dsp:spPr>
        <a:xfrm>
          <a:off x="801109" y="1735371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Understanding who buys, what they buy, and how they pay is critical for growth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1735371"/>
        <a:ext cx="7848707" cy="693601"/>
      </dsp:txXfrm>
    </dsp:sp>
    <dsp:sp modelId="{15AE00F9-48CD-44DF-B436-816C0BA50B1A}">
      <dsp:nvSpPr>
        <dsp:cNvPr id="0" name=""/>
        <dsp:cNvSpPr/>
      </dsp:nvSpPr>
      <dsp:spPr>
        <a:xfrm>
          <a:off x="0" y="2602373"/>
          <a:ext cx="8649817" cy="693601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04005-44A2-4679-BD27-CA53D322DC5A}">
      <dsp:nvSpPr>
        <dsp:cNvPr id="0" name=""/>
        <dsp:cNvSpPr/>
      </dsp:nvSpPr>
      <dsp:spPr>
        <a:xfrm>
          <a:off x="209814" y="2758433"/>
          <a:ext cx="381480" cy="3814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49EC8-C260-48A6-9D57-986291084007}">
      <dsp:nvSpPr>
        <dsp:cNvPr id="0" name=""/>
        <dsp:cNvSpPr/>
      </dsp:nvSpPr>
      <dsp:spPr>
        <a:xfrm>
          <a:off x="801109" y="2602373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 Question: How can transactional data be transformed into actionable business insights?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2602373"/>
        <a:ext cx="7848707" cy="693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D11C4-C2A4-4259-A509-0067C3D9DB7E}">
      <dsp:nvSpPr>
        <dsp:cNvPr id="0" name=""/>
        <dsp:cNvSpPr/>
      </dsp:nvSpPr>
      <dsp:spPr>
        <a:xfrm>
          <a:off x="232374" y="139461"/>
          <a:ext cx="4325100" cy="2537979"/>
        </a:xfrm>
        <a:prstGeom prst="plaqu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Responsibilities: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Revenue growth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45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Sales performance monitoring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45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Customer behavior analysis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45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Strategic planning</a:t>
          </a:r>
        </a:p>
      </dsp:txBody>
      <dsp:txXfrm>
        <a:off x="531485" y="438572"/>
        <a:ext cx="3726878" cy="1939757"/>
      </dsp:txXfrm>
    </dsp:sp>
    <dsp:sp modelId="{FF11E5FC-56F2-47CF-B94D-C2AF9783E141}">
      <dsp:nvSpPr>
        <dsp:cNvPr id="0" name=""/>
        <dsp:cNvSpPr/>
      </dsp:nvSpPr>
      <dsp:spPr>
        <a:xfrm>
          <a:off x="4151023" y="2271767"/>
          <a:ext cx="4324550" cy="2537017"/>
        </a:xfrm>
        <a:prstGeom prst="plaqu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Objectives: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 total revenue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 high-value customers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customer purchasing behavior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 payment and sales strategies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Support data-driven planning</a:t>
          </a:r>
        </a:p>
      </dsp:txBody>
      <dsp:txXfrm>
        <a:off x="4450021" y="2570765"/>
        <a:ext cx="3726554" cy="1939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CF9B4-F4A7-4033-95F1-B834D8241316}">
      <dsp:nvSpPr>
        <dsp:cNvPr id="0" name=""/>
        <dsp:cNvSpPr/>
      </dsp:nvSpPr>
      <dsp:spPr>
        <a:xfrm>
          <a:off x="1456931" y="47296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1779A6-25B8-4D53-97B2-7A4BDCA14BD9}">
      <dsp:nvSpPr>
        <dsp:cNvPr id="0" name=""/>
        <dsp:cNvSpPr/>
      </dsp:nvSpPr>
      <dsp:spPr>
        <a:xfrm>
          <a:off x="961931" y="15867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Data understanding &amp; cleaning</a:t>
          </a:r>
        </a:p>
      </dsp:txBody>
      <dsp:txXfrm>
        <a:off x="961931" y="1586780"/>
        <a:ext cx="1800000" cy="720000"/>
      </dsp:txXfrm>
    </dsp:sp>
    <dsp:sp modelId="{56DB684C-2561-4A56-A3FE-7605EA7C114D}">
      <dsp:nvSpPr>
        <dsp:cNvPr id="0" name=""/>
        <dsp:cNvSpPr/>
      </dsp:nvSpPr>
      <dsp:spPr>
        <a:xfrm>
          <a:off x="3571931" y="47296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DD257C-FED8-40D7-BC0A-7B38CC44F12E}">
      <dsp:nvSpPr>
        <dsp:cNvPr id="0" name=""/>
        <dsp:cNvSpPr/>
      </dsp:nvSpPr>
      <dsp:spPr>
        <a:xfrm>
          <a:off x="3076931" y="15867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</dsp:txBody>
      <dsp:txXfrm>
        <a:off x="3076931" y="1586780"/>
        <a:ext cx="1800000" cy="720000"/>
      </dsp:txXfrm>
    </dsp:sp>
    <dsp:sp modelId="{9AACA9FF-A531-4ABE-9CD8-92D7969C5B59}">
      <dsp:nvSpPr>
        <dsp:cNvPr id="0" name=""/>
        <dsp:cNvSpPr/>
      </dsp:nvSpPr>
      <dsp:spPr>
        <a:xfrm>
          <a:off x="5686931" y="47296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E8E691-52EC-4294-ABF7-CA1124917F50}">
      <dsp:nvSpPr>
        <dsp:cNvPr id="0" name=""/>
        <dsp:cNvSpPr/>
      </dsp:nvSpPr>
      <dsp:spPr>
        <a:xfrm>
          <a:off x="5191931" y="15867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(EDA)</a:t>
          </a:r>
        </a:p>
      </dsp:txBody>
      <dsp:txXfrm>
        <a:off x="5191931" y="1586780"/>
        <a:ext cx="1800000" cy="720000"/>
      </dsp:txXfrm>
    </dsp:sp>
    <dsp:sp modelId="{6BB45851-5528-41CB-9B2C-781830F74B18}">
      <dsp:nvSpPr>
        <dsp:cNvPr id="0" name=""/>
        <dsp:cNvSpPr/>
      </dsp:nvSpPr>
      <dsp:spPr>
        <a:xfrm>
          <a:off x="1456931" y="275678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ABE5A3-C70C-4309-90A3-A346733BD210}">
      <dsp:nvSpPr>
        <dsp:cNvPr id="0" name=""/>
        <dsp:cNvSpPr/>
      </dsp:nvSpPr>
      <dsp:spPr>
        <a:xfrm>
          <a:off x="961931" y="38705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Hypothesis-driven analysis</a:t>
          </a:r>
        </a:p>
      </dsp:txBody>
      <dsp:txXfrm>
        <a:off x="961931" y="3870594"/>
        <a:ext cx="1800000" cy="720000"/>
      </dsp:txXfrm>
    </dsp:sp>
    <dsp:sp modelId="{2EC02244-56BD-4480-8029-70D40A362599}">
      <dsp:nvSpPr>
        <dsp:cNvPr id="0" name=""/>
        <dsp:cNvSpPr/>
      </dsp:nvSpPr>
      <dsp:spPr>
        <a:xfrm>
          <a:off x="3571931" y="275678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C39582-F9EC-445A-BB6D-9BA368678994}">
      <dsp:nvSpPr>
        <dsp:cNvPr id="0" name=""/>
        <dsp:cNvSpPr/>
      </dsp:nvSpPr>
      <dsp:spPr>
        <a:xfrm>
          <a:off x="3076931" y="38705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Visualization with power BI</a:t>
          </a:r>
        </a:p>
      </dsp:txBody>
      <dsp:txXfrm>
        <a:off x="3076931" y="3870594"/>
        <a:ext cx="1800000" cy="720000"/>
      </dsp:txXfrm>
    </dsp:sp>
    <dsp:sp modelId="{2DE2F0AA-EF49-4497-8430-EB200B882FC2}">
      <dsp:nvSpPr>
        <dsp:cNvPr id="0" name=""/>
        <dsp:cNvSpPr/>
      </dsp:nvSpPr>
      <dsp:spPr>
        <a:xfrm>
          <a:off x="5686931" y="2756780"/>
          <a:ext cx="810000" cy="81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9639F0-0CE1-4F9E-AAED-B4C6F7332EAD}">
      <dsp:nvSpPr>
        <dsp:cNvPr id="0" name=""/>
        <dsp:cNvSpPr/>
      </dsp:nvSpPr>
      <dsp:spPr>
        <a:xfrm>
          <a:off x="5191931" y="38705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Business recommendations</a:t>
          </a:r>
        </a:p>
      </dsp:txBody>
      <dsp:txXfrm>
        <a:off x="5191931" y="3870594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D0716-A007-4BAE-A59E-FF9237BA9D9A}">
      <dsp:nvSpPr>
        <dsp:cNvPr id="0" name=""/>
        <dsp:cNvSpPr/>
      </dsp:nvSpPr>
      <dsp:spPr>
        <a:xfrm>
          <a:off x="522733" y="969236"/>
          <a:ext cx="1475437" cy="1475437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A76F4068-D249-490A-BD97-FA0302A3CCD4}">
      <dsp:nvSpPr>
        <dsp:cNvPr id="0" name=""/>
        <dsp:cNvSpPr/>
      </dsp:nvSpPr>
      <dsp:spPr>
        <a:xfrm>
          <a:off x="837171" y="1283674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3DB6B3-D968-43FF-8CC0-9A631986A494}">
      <dsp:nvSpPr>
        <dsp:cNvPr id="0" name=""/>
        <dsp:cNvSpPr/>
      </dsp:nvSpPr>
      <dsp:spPr>
        <a:xfrm>
          <a:off x="51077" y="2904237"/>
          <a:ext cx="2418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Revenue is concentrated among repeat customers</a:t>
          </a:r>
          <a:endParaRPr lang="en-US" sz="1600" kern="1200" cap="none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077" y="2904237"/>
        <a:ext cx="2418750" cy="742500"/>
      </dsp:txXfrm>
    </dsp:sp>
    <dsp:sp modelId="{54E96712-2725-4221-8A1C-0F6689184091}">
      <dsp:nvSpPr>
        <dsp:cNvPr id="0" name=""/>
        <dsp:cNvSpPr/>
      </dsp:nvSpPr>
      <dsp:spPr>
        <a:xfrm>
          <a:off x="3761536" y="969236"/>
          <a:ext cx="1475437" cy="1475437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24D6A209-01E9-4439-A79B-FD962D2B7B23}">
      <dsp:nvSpPr>
        <dsp:cNvPr id="0" name=""/>
        <dsp:cNvSpPr/>
      </dsp:nvSpPr>
      <dsp:spPr>
        <a:xfrm>
          <a:off x="4075974" y="128367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4A20DF-3554-4BA5-81D4-0E3BE61B7855}">
      <dsp:nvSpPr>
        <dsp:cNvPr id="0" name=""/>
        <dsp:cNvSpPr/>
      </dsp:nvSpPr>
      <dsp:spPr>
        <a:xfrm>
          <a:off x="2893108" y="2904237"/>
          <a:ext cx="3212293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Increasing purchase frequency significantly increases customer lifetime value</a:t>
          </a:r>
          <a:endParaRPr lang="en-US" sz="1600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3108" y="2904237"/>
        <a:ext cx="3212293" cy="742500"/>
      </dsp:txXfrm>
    </dsp:sp>
    <dsp:sp modelId="{1AA5EA0A-6ACB-44A3-8259-AB8F4525D0D9}">
      <dsp:nvSpPr>
        <dsp:cNvPr id="0" name=""/>
        <dsp:cNvSpPr/>
      </dsp:nvSpPr>
      <dsp:spPr>
        <a:xfrm>
          <a:off x="7000339" y="969236"/>
          <a:ext cx="1475437" cy="1475437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E9F388BE-0CE4-4E9C-8A5A-4303C773ABFC}">
      <dsp:nvSpPr>
        <dsp:cNvPr id="0" name=""/>
        <dsp:cNvSpPr/>
      </dsp:nvSpPr>
      <dsp:spPr>
        <a:xfrm>
          <a:off x="7314777" y="1283674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FB9298-DD82-4224-94EE-C3ED1DD28F02}">
      <dsp:nvSpPr>
        <dsp:cNvPr id="0" name=""/>
        <dsp:cNvSpPr/>
      </dsp:nvSpPr>
      <dsp:spPr>
        <a:xfrm>
          <a:off x="6528683" y="2904237"/>
          <a:ext cx="2418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Retention is more impactful than acquisition alone</a:t>
          </a:r>
          <a:endParaRPr lang="en-US" sz="1600" kern="1200" cap="none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28683" y="2904237"/>
        <a:ext cx="2418750" cy="74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54E5F-2682-4EE2-A748-5C852A8548AB}">
      <dsp:nvSpPr>
        <dsp:cNvPr id="0" name=""/>
        <dsp:cNvSpPr/>
      </dsp:nvSpPr>
      <dsp:spPr>
        <a:xfrm>
          <a:off x="619015" y="734206"/>
          <a:ext cx="1544062" cy="1544062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758D38F4-EBD2-4458-89B6-8D8AAB8EE751}">
      <dsp:nvSpPr>
        <dsp:cNvPr id="0" name=""/>
        <dsp:cNvSpPr/>
      </dsp:nvSpPr>
      <dsp:spPr>
        <a:xfrm>
          <a:off x="948077" y="1063268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C03096-EA37-4B5D-B16A-93402631F4BF}">
      <dsp:nvSpPr>
        <dsp:cNvPr id="0" name=""/>
        <dsp:cNvSpPr/>
      </dsp:nvSpPr>
      <dsp:spPr>
        <a:xfrm>
          <a:off x="44181" y="2759206"/>
          <a:ext cx="26937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Payment preferences correlate with transaction value</a:t>
          </a:r>
        </a:p>
      </dsp:txBody>
      <dsp:txXfrm>
        <a:off x="44181" y="2759206"/>
        <a:ext cx="2693730" cy="720000"/>
      </dsp:txXfrm>
    </dsp:sp>
    <dsp:sp modelId="{2CA8E234-1DDC-43E7-80AA-572DB2DEA731}">
      <dsp:nvSpPr>
        <dsp:cNvPr id="0" name=""/>
        <dsp:cNvSpPr/>
      </dsp:nvSpPr>
      <dsp:spPr>
        <a:xfrm>
          <a:off x="3674474" y="734206"/>
          <a:ext cx="1544062" cy="1544062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5DEE4A13-F2C3-49A4-892F-A0BEF133383C}">
      <dsp:nvSpPr>
        <dsp:cNvPr id="0" name=""/>
        <dsp:cNvSpPr/>
      </dsp:nvSpPr>
      <dsp:spPr>
        <a:xfrm>
          <a:off x="4003537" y="1063268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263416-7DC9-43A9-B526-7786C8AA9831}">
      <dsp:nvSpPr>
        <dsp:cNvPr id="0" name=""/>
        <dsp:cNvSpPr/>
      </dsp:nvSpPr>
      <dsp:spPr>
        <a:xfrm>
          <a:off x="3180880" y="2759206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Optimizing payment options can encourage higher-value purchases</a:t>
          </a:r>
        </a:p>
      </dsp:txBody>
      <dsp:txXfrm>
        <a:off x="3180880" y="2759206"/>
        <a:ext cx="2531250" cy="720000"/>
      </dsp:txXfrm>
    </dsp:sp>
    <dsp:sp modelId="{913398C7-A706-4D49-BF48-612131AD69D1}">
      <dsp:nvSpPr>
        <dsp:cNvPr id="0" name=""/>
        <dsp:cNvSpPr/>
      </dsp:nvSpPr>
      <dsp:spPr>
        <a:xfrm>
          <a:off x="6648693" y="734206"/>
          <a:ext cx="1544062" cy="1544062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D8CAEF1D-6A22-495E-8FB4-6E9E6D1D3C3A}">
      <dsp:nvSpPr>
        <dsp:cNvPr id="0" name=""/>
        <dsp:cNvSpPr/>
      </dsp:nvSpPr>
      <dsp:spPr>
        <a:xfrm>
          <a:off x="6977755" y="1063268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772BDB-E45B-4DD5-B4F6-E61B9A158CE5}">
      <dsp:nvSpPr>
        <dsp:cNvPr id="0" name=""/>
        <dsp:cNvSpPr/>
      </dsp:nvSpPr>
      <dsp:spPr>
        <a:xfrm>
          <a:off x="6155099" y="2759206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Payment channels influence customer behavior</a:t>
          </a:r>
        </a:p>
      </dsp:txBody>
      <dsp:txXfrm>
        <a:off x="6155099" y="2759206"/>
        <a:ext cx="253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941A2-8901-4D70-9845-DB9841328007}">
      <dsp:nvSpPr>
        <dsp:cNvPr id="0" name=""/>
        <dsp:cNvSpPr/>
      </dsp:nvSpPr>
      <dsp:spPr>
        <a:xfrm>
          <a:off x="535765" y="711706"/>
          <a:ext cx="1578375" cy="1578375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FE7DBB12-E930-4DD4-AB19-17EC49AD43F2}">
      <dsp:nvSpPr>
        <dsp:cNvPr id="0" name=""/>
        <dsp:cNvSpPr/>
      </dsp:nvSpPr>
      <dsp:spPr>
        <a:xfrm>
          <a:off x="872140" y="1048081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D3E388-A32F-4EE7-A0B2-DF0BBA98E17F}">
      <dsp:nvSpPr>
        <dsp:cNvPr id="0" name=""/>
        <dsp:cNvSpPr/>
      </dsp:nvSpPr>
      <dsp:spPr>
        <a:xfrm>
          <a:off x="31202" y="2781706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Younger customers show higher purchasing activity</a:t>
          </a:r>
        </a:p>
      </dsp:txBody>
      <dsp:txXfrm>
        <a:off x="31202" y="2781706"/>
        <a:ext cx="2587500" cy="720000"/>
      </dsp:txXfrm>
    </dsp:sp>
    <dsp:sp modelId="{8585A301-C5D9-4DE1-9D14-091D47C2A372}">
      <dsp:nvSpPr>
        <dsp:cNvPr id="0" name=""/>
        <dsp:cNvSpPr/>
      </dsp:nvSpPr>
      <dsp:spPr>
        <a:xfrm>
          <a:off x="3576078" y="711706"/>
          <a:ext cx="1578375" cy="1578375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1805F831-EAA1-4F03-8396-F9DF5BD319F0}">
      <dsp:nvSpPr>
        <dsp:cNvPr id="0" name=""/>
        <dsp:cNvSpPr/>
      </dsp:nvSpPr>
      <dsp:spPr>
        <a:xfrm>
          <a:off x="3912453" y="1048081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9E6471-8B5A-4661-869C-00D1608F07A2}">
      <dsp:nvSpPr>
        <dsp:cNvPr id="0" name=""/>
        <dsp:cNvSpPr/>
      </dsp:nvSpPr>
      <dsp:spPr>
        <a:xfrm>
          <a:off x="3071515" y="2781706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Targeted marketing toward these segments can maximize ROI</a:t>
          </a:r>
        </a:p>
      </dsp:txBody>
      <dsp:txXfrm>
        <a:off x="3071515" y="2781706"/>
        <a:ext cx="2587500" cy="720000"/>
      </dsp:txXfrm>
    </dsp:sp>
    <dsp:sp modelId="{E0036100-D7D9-4E2D-B716-896B5B39D338}">
      <dsp:nvSpPr>
        <dsp:cNvPr id="0" name=""/>
        <dsp:cNvSpPr/>
      </dsp:nvSpPr>
      <dsp:spPr>
        <a:xfrm>
          <a:off x="6616390" y="711706"/>
          <a:ext cx="1578375" cy="1578375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04419A3D-2835-4628-9C47-FE875E8AC681}">
      <dsp:nvSpPr>
        <dsp:cNvPr id="0" name=""/>
        <dsp:cNvSpPr/>
      </dsp:nvSpPr>
      <dsp:spPr>
        <a:xfrm>
          <a:off x="6952765" y="1048081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6804CA-AC3F-4D0F-8A91-9C0D9D363AEB}">
      <dsp:nvSpPr>
        <dsp:cNvPr id="0" name=""/>
        <dsp:cNvSpPr/>
      </dsp:nvSpPr>
      <dsp:spPr>
        <a:xfrm>
          <a:off x="6111828" y="2781706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Age-based segmentation improves campaign efficiency</a:t>
          </a:r>
        </a:p>
      </dsp:txBody>
      <dsp:txXfrm>
        <a:off x="6111828" y="2781706"/>
        <a:ext cx="2587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DF172-A64F-4D93-981C-323F420FC0C4}">
      <dsp:nvSpPr>
        <dsp:cNvPr id="0" name=""/>
        <dsp:cNvSpPr/>
      </dsp:nvSpPr>
      <dsp:spPr>
        <a:xfrm>
          <a:off x="0" y="0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4E0CB79F-1918-4A97-A486-A27DF99DF4B4}">
      <dsp:nvSpPr>
        <dsp:cNvPr id="0" name=""/>
        <dsp:cNvSpPr/>
      </dsp:nvSpPr>
      <dsp:spPr>
        <a:xfrm>
          <a:off x="293720" y="220385"/>
          <a:ext cx="534037" cy="534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5BCAF3-22F0-4B5C-9A67-904CAFE64090}">
      <dsp:nvSpPr>
        <dsp:cNvPr id="0" name=""/>
        <dsp:cNvSpPr/>
      </dsp:nvSpPr>
      <dsp:spPr>
        <a:xfrm>
          <a:off x="1121478" y="1915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Invest in loyalty programs to increase purchase frequency</a:t>
          </a:r>
        </a:p>
      </dsp:txBody>
      <dsp:txXfrm>
        <a:off x="1121478" y="1915"/>
        <a:ext cx="6666672" cy="970977"/>
      </dsp:txXfrm>
    </dsp:sp>
    <dsp:sp modelId="{3F86BEDD-4EA7-41A7-929C-4E95658B4A1A}">
      <dsp:nvSpPr>
        <dsp:cNvPr id="0" name=""/>
        <dsp:cNvSpPr/>
      </dsp:nvSpPr>
      <dsp:spPr>
        <a:xfrm>
          <a:off x="0" y="1215637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4A1DD6B1-204B-46C9-AF0C-77A17FCCC71F}">
      <dsp:nvSpPr>
        <dsp:cNvPr id="0" name=""/>
        <dsp:cNvSpPr/>
      </dsp:nvSpPr>
      <dsp:spPr>
        <a:xfrm>
          <a:off x="293720" y="1434107"/>
          <a:ext cx="534037" cy="534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0A5B6B-9A97-4C2C-BDDF-64D5CF0873B9}">
      <dsp:nvSpPr>
        <dsp:cNvPr id="0" name=""/>
        <dsp:cNvSpPr/>
      </dsp:nvSpPr>
      <dsp:spPr>
        <a:xfrm>
          <a:off x="1121478" y="1215637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Promote preferred payment methods for high-value transactions</a:t>
          </a:r>
          <a:endParaRPr lang="en-US" sz="22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478" y="1215637"/>
        <a:ext cx="6666672" cy="970977"/>
      </dsp:txXfrm>
    </dsp:sp>
    <dsp:sp modelId="{DE8C2B6D-8FCF-462B-88D9-F72D54A12C12}">
      <dsp:nvSpPr>
        <dsp:cNvPr id="0" name=""/>
        <dsp:cNvSpPr/>
      </dsp:nvSpPr>
      <dsp:spPr>
        <a:xfrm>
          <a:off x="0" y="2429359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0D4D8729-38FE-4E7C-BD31-0D820C36CC87}">
      <dsp:nvSpPr>
        <dsp:cNvPr id="0" name=""/>
        <dsp:cNvSpPr/>
      </dsp:nvSpPr>
      <dsp:spPr>
        <a:xfrm>
          <a:off x="293720" y="2647829"/>
          <a:ext cx="534037" cy="534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C468A4-13C8-4B70-B959-C973C5A6502D}">
      <dsp:nvSpPr>
        <dsp:cNvPr id="0" name=""/>
        <dsp:cNvSpPr/>
      </dsp:nvSpPr>
      <dsp:spPr>
        <a:xfrm>
          <a:off x="1121478" y="2429359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Focus marketing on high-performing age segments</a:t>
          </a:r>
          <a:endParaRPr lang="en-US" sz="22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478" y="2429359"/>
        <a:ext cx="6666672" cy="970977"/>
      </dsp:txXfrm>
    </dsp:sp>
    <dsp:sp modelId="{3E4732E4-D825-4244-A9A9-E3C42529176F}">
      <dsp:nvSpPr>
        <dsp:cNvPr id="0" name=""/>
        <dsp:cNvSpPr/>
      </dsp:nvSpPr>
      <dsp:spPr>
        <a:xfrm>
          <a:off x="0" y="3643080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626D3FE8-AB70-4EA3-A086-3F608CF76BC6}">
      <dsp:nvSpPr>
        <dsp:cNvPr id="0" name=""/>
        <dsp:cNvSpPr/>
      </dsp:nvSpPr>
      <dsp:spPr>
        <a:xfrm>
          <a:off x="293720" y="3861550"/>
          <a:ext cx="534037" cy="534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FF97C-9149-435A-9AD2-C076A0325D93}">
      <dsp:nvSpPr>
        <dsp:cNvPr id="0" name=""/>
        <dsp:cNvSpPr/>
      </dsp:nvSpPr>
      <dsp:spPr>
        <a:xfrm>
          <a:off x="1121478" y="3643080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Use dashboards for continuous monitoring</a:t>
          </a:r>
          <a:endParaRPr lang="en-US" sz="22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478" y="3643080"/>
        <a:ext cx="6666672" cy="9709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908D7-79BA-4071-81BD-268E1F25B76F}">
      <dsp:nvSpPr>
        <dsp:cNvPr id="0" name=""/>
        <dsp:cNvSpPr/>
      </dsp:nvSpPr>
      <dsp:spPr>
        <a:xfrm>
          <a:off x="61211" y="1200077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FAF97-CF8E-48CA-9F2A-A27B4C8DB60A}">
      <dsp:nvSpPr>
        <dsp:cNvPr id="0" name=""/>
        <dsp:cNvSpPr/>
      </dsp:nvSpPr>
      <dsp:spPr>
        <a:xfrm>
          <a:off x="234458" y="1373324"/>
          <a:ext cx="478491" cy="4784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6B805-9163-4685-90DE-2F488F59A092}">
      <dsp:nvSpPr>
        <dsp:cNvPr id="0" name=""/>
        <dsp:cNvSpPr/>
      </dsp:nvSpPr>
      <dsp:spPr>
        <a:xfrm>
          <a:off x="1062979" y="1200077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profit margin and cost data</a:t>
          </a:r>
          <a:endParaRPr lang="en-US" sz="1800" kern="1200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62979" y="1200077"/>
        <a:ext cx="1944608" cy="824985"/>
      </dsp:txXfrm>
    </dsp:sp>
    <dsp:sp modelId="{78B0DD0C-1063-4D3F-93F6-E0BFC8DFA15A}">
      <dsp:nvSpPr>
        <dsp:cNvPr id="0" name=""/>
        <dsp:cNvSpPr/>
      </dsp:nvSpPr>
      <dsp:spPr>
        <a:xfrm>
          <a:off x="3346421" y="1200077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464CC-A0C8-48E0-B464-29668DCCB0F8}">
      <dsp:nvSpPr>
        <dsp:cNvPr id="0" name=""/>
        <dsp:cNvSpPr/>
      </dsp:nvSpPr>
      <dsp:spPr>
        <a:xfrm>
          <a:off x="3519668" y="1373324"/>
          <a:ext cx="478491" cy="4784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884DB-C434-4470-A7AD-566A753C3AB3}">
      <dsp:nvSpPr>
        <dsp:cNvPr id="0" name=""/>
        <dsp:cNvSpPr/>
      </dsp:nvSpPr>
      <dsp:spPr>
        <a:xfrm>
          <a:off x="4348189" y="1200077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Build customer lifetime value (CLV) models</a:t>
          </a:r>
          <a:endParaRPr lang="en-US" sz="1800" kern="1200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48189" y="1200077"/>
        <a:ext cx="1944608" cy="824985"/>
      </dsp:txXfrm>
    </dsp:sp>
    <dsp:sp modelId="{E3181AD5-11EA-4CE6-9DFA-7E5EE5829225}">
      <dsp:nvSpPr>
        <dsp:cNvPr id="0" name=""/>
        <dsp:cNvSpPr/>
      </dsp:nvSpPr>
      <dsp:spPr>
        <a:xfrm>
          <a:off x="61211" y="2854606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A0AA5-8128-497A-8DCA-F2AA9E83534E}">
      <dsp:nvSpPr>
        <dsp:cNvPr id="0" name=""/>
        <dsp:cNvSpPr/>
      </dsp:nvSpPr>
      <dsp:spPr>
        <a:xfrm>
          <a:off x="234458" y="3027853"/>
          <a:ext cx="478491" cy="4784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12EF5-2DE0-4D86-85F5-213C5617238C}">
      <dsp:nvSpPr>
        <dsp:cNvPr id="0" name=""/>
        <dsp:cNvSpPr/>
      </dsp:nvSpPr>
      <dsp:spPr>
        <a:xfrm>
          <a:off x="1062979" y="2854606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Apply predictive analytics</a:t>
          </a:r>
          <a:endParaRPr lang="en-US" sz="1800" kern="1200" cap="none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62979" y="2854606"/>
        <a:ext cx="1944608" cy="824985"/>
      </dsp:txXfrm>
    </dsp:sp>
    <dsp:sp modelId="{67DD9E49-7C9A-41C5-840A-243B615F2576}">
      <dsp:nvSpPr>
        <dsp:cNvPr id="0" name=""/>
        <dsp:cNvSpPr/>
      </dsp:nvSpPr>
      <dsp:spPr>
        <a:xfrm>
          <a:off x="3346421" y="2854606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107DE-3F73-4502-AEF6-A1963834F51A}">
      <dsp:nvSpPr>
        <dsp:cNvPr id="0" name=""/>
        <dsp:cNvSpPr/>
      </dsp:nvSpPr>
      <dsp:spPr>
        <a:xfrm>
          <a:off x="3519668" y="3027853"/>
          <a:ext cx="478491" cy="4784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116A5-9BEC-47FB-8C59-A74F2892DE88}">
      <dsp:nvSpPr>
        <dsp:cNvPr id="0" name=""/>
        <dsp:cNvSpPr/>
      </dsp:nvSpPr>
      <dsp:spPr>
        <a:xfrm>
          <a:off x="4348189" y="2854606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real-time sales data</a:t>
          </a:r>
          <a:endParaRPr lang="en-US" sz="1800" kern="1200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48189" y="2854606"/>
        <a:ext cx="1944608" cy="824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25AC790-A559-412C-857C-A31ECD41A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B911D3-1D0E-4A7A-90E6-45D2657719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9DBBF5-491C-402D-A1FA-DC6C8369A5D4}" type="datetime1">
              <a:rPr lang="de-DE" smtClean="0"/>
              <a:t>02.02.2026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BAA84-2E11-443A-9E97-62ABBFC769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5D6DE8-C867-4B3E-8352-9B1F805A95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61E568-4563-4E65-BC8B-A42E72961D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269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874DD-CB0A-4E07-8C09-0AD7F06779A2}" type="datetime1">
              <a:rPr lang="de-DE" smtClean="0"/>
              <a:pPr/>
              <a:t>02.02.2026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865A24F-6607-414A-9CBE-2085AC938D38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32932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6245391-2B00-42DF-8EDF-661F49F73B4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587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AD9BA-E955-6E8B-320A-114D29BB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83D82A-3DB6-DB46-1DEA-84FC76087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3682DB-5CA9-E62D-4165-7E381E59F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CA86DD-54BF-D0E5-7434-FF0E299D2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927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0ACD7-7A04-E13C-F759-3B3E5E3F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8AB3-B202-8984-C2C3-928CAC8C1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11569C-D2DD-086F-84BF-CD8946D2E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37AAE7-FF8E-56A2-ED75-EA1549AF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624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8D1C5-C02A-E1EB-EE85-8C45205C0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F116E4-88B7-4DA5-439F-277E3415A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0739A53-CD96-6691-F46C-73DFBD130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8B560B-D9F1-32EB-5C56-D7D83EACB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66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55C6D-BDA2-D149-2B14-872ABE55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D85C191-4045-C354-9E86-54BFB7BBA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CDBB809-2028-5CE6-F47D-2983D825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FE36B5-FCB7-9BCE-80CE-E672922F6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526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C2637-0DDB-AB57-38E1-C759F6B95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A2ADDB-DF70-DC07-1C5F-E434E3AFD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7557245-8265-8F97-8741-CE0E6FEA3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DE060E-9F1D-89B4-CC82-27D3FEF94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088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0456-100B-816F-C52A-A2502F42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3757476-E352-8099-5A23-43A8D07E5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76A84A-4A21-9F2A-8537-5F249860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854BE-0B81-7DD1-4496-DEA9A5DC8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870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010C-FE6E-16A6-EE66-4EC97B298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14ECF1F-8891-4ADC-23C1-2426F35C2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50E5B32-1CC0-D999-E85F-64E53D714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87182-B089-009E-38CA-D762630B2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714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386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53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70FE-417D-769D-2882-A0E3FEE8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AFBB919-F9F9-0DDB-4F77-7C2FD0967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77AB84-2A83-C726-59BE-AB4581051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3D85D8-9D18-2B24-0429-FF6106555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49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0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BCBA9-007C-D1CC-B301-E51248B7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25E224-527E-A50F-D549-6438EB2D4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B557664-3F55-632A-C3E6-21669FBF2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E9100-2ABA-36D8-B599-CFE5F2627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34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94AA-E03D-19C3-E8BD-72E0AC37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F562D5-396E-C8DB-382B-4C500AA73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D8443A9-145C-5CE5-470D-F19172B87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5CE8F-5FAB-ABA9-2CB0-D8909D25F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033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07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4457D-5BB0-AA11-07A7-2B458184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2A0952-F4ED-6C2B-5C5D-0B0299A3B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D4DC61E-DDE9-ED25-8ACF-5DDC12CF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0D5CCB-2763-4A4A-0FAF-23365587F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63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5CD98-3590-F9BE-630D-1A015CB1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ED0E66-8663-F9E1-0A26-3180D8EE5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A48ED2-EEF6-8F9B-13AA-9706BA630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A6F188-AD56-3C09-7190-B70A2EC7D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231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2C8BF-AE6D-4C6C-D589-4255523F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6B995FA-D96A-5227-382F-8DA1C04C6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5722C9-8E14-5F85-C722-482FCAC15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A5FCC-6561-3CC7-BCA8-65FDEE3DA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98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854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43649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20278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6376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954852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2638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1885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66143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arbe">
            <a:extLst>
              <a:ext uri="{FF2B5EF4-FFF2-40B4-BE49-F238E27FC236}">
                <a16:creationId xmlns:a16="http://schemas.microsoft.com/office/drawing/2014/main" id="{FA4D13FF-E43C-4B51-9140-198ABD101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BD6D72DA-E998-4423-9062-95ED07DA3C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0"/>
            <a:ext cx="10890504" cy="6272784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35B043-CE11-40A1-975A-2026D87B2470}"/>
              </a:ext>
            </a:extLst>
          </p:cNvPr>
          <p:cNvGrpSpPr/>
          <p:nvPr userDrawn="1"/>
        </p:nvGrpSpPr>
        <p:grpSpPr>
          <a:xfrm>
            <a:off x="1524" y="0"/>
            <a:ext cx="12188952" cy="3812005"/>
            <a:chOff x="1524" y="0"/>
            <a:chExt cx="12188952" cy="3812005"/>
          </a:xfrm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434E6181-B1B7-466A-A6E7-04495563A46C}"/>
                </a:ext>
              </a:extLst>
            </p:cNvPr>
            <p:cNvSpPr/>
            <p:nvPr userDrawn="1"/>
          </p:nvSpPr>
          <p:spPr>
            <a:xfrm>
              <a:off x="1524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1E3244E-A9A6-4AB9-ACA1-78B35C704AED}"/>
                </a:ext>
              </a:extLst>
            </p:cNvPr>
            <p:cNvSpPr/>
            <p:nvPr userDrawn="1"/>
          </p:nvSpPr>
          <p:spPr>
            <a:xfrm>
              <a:off x="10948374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270351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8318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561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arbe">
            <a:extLst>
              <a:ext uri="{FF2B5EF4-FFF2-40B4-BE49-F238E27FC236}">
                <a16:creationId xmlns:a16="http://schemas.microsoft.com/office/drawing/2014/main" id="{02EF2A19-9DCB-4C2F-A653-DDFE03EC3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00A663D-57EE-4A46-9F1B-85AF2599B6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89788"/>
            <a:ext cx="11539728" cy="5678424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750068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364698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7" name="Bildplatzhalter 23">
            <a:extLst>
              <a:ext uri="{FF2B5EF4-FFF2-40B4-BE49-F238E27FC236}">
                <a16:creationId xmlns:a16="http://schemas.microsoft.com/office/drawing/2014/main" id="{D4A9BE30-B340-41D1-A539-8BDCE9011D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6151" y="2430014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89E96EBC-74AE-4065-9834-4C4A7A9F79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151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9" name="Textplatzhalter 28">
            <a:extLst>
              <a:ext uri="{FF2B5EF4-FFF2-40B4-BE49-F238E27FC236}">
                <a16:creationId xmlns:a16="http://schemas.microsoft.com/office/drawing/2014/main" id="{DCC7D91B-C31F-4B49-8EEE-7A4E284C6D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151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0" name="Bildplatzhalter 23">
            <a:extLst>
              <a:ext uri="{FF2B5EF4-FFF2-40B4-BE49-F238E27FC236}">
                <a16:creationId xmlns:a16="http://schemas.microsoft.com/office/drawing/2014/main" id="{465AB94A-8CD8-40E3-AC6D-D5EB0C2E09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19100" y="2438400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Textplatzhalter 28">
            <a:extLst>
              <a:ext uri="{FF2B5EF4-FFF2-40B4-BE49-F238E27FC236}">
                <a16:creationId xmlns:a16="http://schemas.microsoft.com/office/drawing/2014/main" id="{693021BE-F3DF-4BFE-8AC8-D359B6330E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100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2" name="Textplatzhalter 28">
            <a:extLst>
              <a:ext uri="{FF2B5EF4-FFF2-40B4-BE49-F238E27FC236}">
                <a16:creationId xmlns:a16="http://schemas.microsoft.com/office/drawing/2014/main" id="{49CA2809-76F6-4939-A563-1138759E5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9100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3" name="Bildplatzhalter 23">
            <a:extLst>
              <a:ext uri="{FF2B5EF4-FFF2-40B4-BE49-F238E27FC236}">
                <a16:creationId xmlns:a16="http://schemas.microsoft.com/office/drawing/2014/main" id="{13CCC3C9-4957-4DF8-BB11-C4BF68EE1D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2049" y="2430014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4" name="Textplatzhalter 28">
            <a:extLst>
              <a:ext uri="{FF2B5EF4-FFF2-40B4-BE49-F238E27FC236}">
                <a16:creationId xmlns:a16="http://schemas.microsoft.com/office/drawing/2014/main" id="{1D7BA7AD-4889-4D76-8925-D304B136DC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049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5" name="Textplatzhalter 28">
            <a:extLst>
              <a:ext uri="{FF2B5EF4-FFF2-40B4-BE49-F238E27FC236}">
                <a16:creationId xmlns:a16="http://schemas.microsoft.com/office/drawing/2014/main" id="{FF2D443A-C209-4D86-A8EC-A592132BD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049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6" name="Bildplatzhalter 23">
            <a:extLst>
              <a:ext uri="{FF2B5EF4-FFF2-40B4-BE49-F238E27FC236}">
                <a16:creationId xmlns:a16="http://schemas.microsoft.com/office/drawing/2014/main" id="{E4CE0BAB-7015-4161-B78A-65C131AEC5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84998" y="2430014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7" name="Textplatzhalter 28">
            <a:extLst>
              <a:ext uri="{FF2B5EF4-FFF2-40B4-BE49-F238E27FC236}">
                <a16:creationId xmlns:a16="http://schemas.microsoft.com/office/drawing/2014/main" id="{3970CCD1-2A17-43FC-9CFA-B76F1EEC4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84998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8" name="Textplatzhalter 28">
            <a:extLst>
              <a:ext uri="{FF2B5EF4-FFF2-40B4-BE49-F238E27FC236}">
                <a16:creationId xmlns:a16="http://schemas.microsoft.com/office/drawing/2014/main" id="{0FD9AE26-D4A8-4B5D-B621-182EBCF97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84998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9839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29229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Folienhintergrund ausfüllen">
            <a:extLst>
              <a:ext uri="{FF2B5EF4-FFF2-40B4-BE49-F238E27FC236}">
                <a16:creationId xmlns:a16="http://schemas.microsoft.com/office/drawing/2014/main" id="{BDD95D91-465E-4A29-A1CE-FD819DEFD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6" name="Farbdeckblatt">
            <a:extLst>
              <a:ext uri="{FF2B5EF4-FFF2-40B4-BE49-F238E27FC236}">
                <a16:creationId xmlns:a16="http://schemas.microsoft.com/office/drawing/2014/main" id="{9B36A4A4-222D-4A12-86CF-F3089D0B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7" name="Farbe">
            <a:extLst>
              <a:ext uri="{FF2B5EF4-FFF2-40B4-BE49-F238E27FC236}">
                <a16:creationId xmlns:a16="http://schemas.microsoft.com/office/drawing/2014/main" id="{7495DBC9-4D8D-4535-B5B4-EB1B8C286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2" cy="34259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8AF94F6-9687-4600-8069-D1B36EED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21E062A-8E79-43BA-8819-B2637E8861EC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36D2022-A6A2-40EA-9A2F-DFF5AD88CB39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E1F7734-D897-4991-9131-0F341B742598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B945341C-C27D-486C-ABA0-ACD348FD315C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E603748-A119-4A6E-9589-5FE9A968EBDE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DADBC72-AB57-4AE2-B01A-E19856D4C72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23" name="Freihandform: Form 22">
              <a:extLst>
                <a:ext uri="{FF2B5EF4-FFF2-40B4-BE49-F238E27FC236}">
                  <a16:creationId xmlns:a16="http://schemas.microsoft.com/office/drawing/2014/main" id="{05387CC0-B41D-44B4-A67A-D2699CC91E81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0" name="Titel 17">
            <a:extLst>
              <a:ext uri="{FF2B5EF4-FFF2-40B4-BE49-F238E27FC236}">
                <a16:creationId xmlns:a16="http://schemas.microsoft.com/office/drawing/2014/main" id="{15DDE0A9-9078-4B0D-A7CF-991E3ADD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34" y="576072"/>
            <a:ext cx="6560714" cy="2752344"/>
          </a:xfrm>
        </p:spPr>
        <p:txBody>
          <a:bodyPr rtlCol="0" anchor="ctr" anchorCtr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 rtl="0">
              <a:lnSpc>
                <a:spcPct val="100000"/>
              </a:lnSpc>
            </a:pPr>
            <a:endParaRPr lang="de-DE" sz="5200" noProof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AA07D0E6-DA05-4E41-A199-0F579502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33" y="3448949"/>
            <a:ext cx="6560714" cy="2721345"/>
          </a:xfrm>
        </p:spPr>
        <p:txBody>
          <a:bodyPr rtlCol="0" anchor="ctr">
            <a:normAutofit/>
          </a:bodyPr>
          <a:lstStyle>
            <a:lvl1pPr marL="0" indent="0">
              <a:buNone/>
              <a:defRPr>
                <a:solidFill>
                  <a:schemeClr val="tx2"/>
                </a:solidFill>
                <a:cs typeface="Calibri" panose="020F0502020204030204" pitchFamily="34" charset="0"/>
              </a:defRPr>
            </a:lvl1pPr>
          </a:lstStyle>
          <a:p>
            <a:pPr marL="228600" indent="-228600" algn="l" rtl="0">
              <a:lnSpc>
                <a:spcPct val="110000"/>
              </a:lnSpc>
              <a:buClr>
                <a:schemeClr val="accent5"/>
              </a:buClr>
            </a:pPr>
            <a:endParaRPr lang="de-DE" sz="2000" spc="110" noProof="0">
              <a:solidFill>
                <a:schemeClr val="tx2"/>
              </a:solidFill>
              <a:cs typeface="Sakkal Majalla" panose="020B0604020202020204" pitchFamily="2" charset="-78"/>
            </a:endParaRP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C79086DD-652F-45A1-ABA7-44A0FE448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7888" y="654324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7" name="Bildplatzhalter 25">
            <a:extLst>
              <a:ext uri="{FF2B5EF4-FFF2-40B4-BE49-F238E27FC236}">
                <a16:creationId xmlns:a16="http://schemas.microsoft.com/office/drawing/2014/main" id="{93B40836-2DB1-47A0-AA7D-CFFE954BEB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47888" y="2065548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8" name="Bildplatzhalter 25">
            <a:extLst>
              <a:ext uri="{FF2B5EF4-FFF2-40B4-BE49-F238E27FC236}">
                <a16:creationId xmlns:a16="http://schemas.microsoft.com/office/drawing/2014/main" id="{42715D2B-D5F5-4E9A-B519-B857A72C79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47888" y="3476772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9" name="Bildplatzhalter 25">
            <a:extLst>
              <a:ext uri="{FF2B5EF4-FFF2-40B4-BE49-F238E27FC236}">
                <a16:creationId xmlns:a16="http://schemas.microsoft.com/office/drawing/2014/main" id="{DAD06F7B-5B84-41B8-8785-E4109F2094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7888" y="4887996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711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arbe">
            <a:extLst>
              <a:ext uri="{FF2B5EF4-FFF2-40B4-BE49-F238E27FC236}">
                <a16:creationId xmlns:a16="http://schemas.microsoft.com/office/drawing/2014/main" id="{19BD5B1E-0D8B-4636-A5CE-F5D237225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2" cy="68605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E16307-B11F-4245-B407-A26EA77D9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6106411F-9C44-49D3-B1B9-B1B1673E24E1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71DFDDAF-D17F-4BEE-BF35-C139C32CC126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95D81CC-D131-42ED-BFC2-66C3CEC4FA5C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CAF20117-30A9-4A69-B47E-C74632A6A0CB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BC27A6CA-1A8E-49A7-8F24-15AE56CFAE7F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82D4962-73E1-445D-948C-3253F905149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400EC39-5ABF-4F7B-A509-FECF8E4F660A}"/>
                </a:ext>
              </a:extLst>
            </p:cNvPr>
            <p:cNvSpPr/>
            <p:nvPr/>
          </p:nvSpPr>
          <p:spPr>
            <a:xfrm>
              <a:off x="9277608" y="6400535"/>
              <a:ext cx="985772" cy="457465"/>
            </a:xfrm>
            <a:custGeom>
              <a:avLst/>
              <a:gdLst>
                <a:gd name="connsiteX0" fmla="*/ 492886 w 985772"/>
                <a:gd name="connsiteY0" fmla="*/ 0 h 460049"/>
                <a:gd name="connsiteX1" fmla="*/ 979365 w 985772"/>
                <a:gd name="connsiteY1" fmla="*/ 396492 h 460049"/>
                <a:gd name="connsiteX2" fmla="*/ 985772 w 985772"/>
                <a:gd name="connsiteY2" fmla="*/ 460049 h 460049"/>
                <a:gd name="connsiteX3" fmla="*/ 0 w 985772"/>
                <a:gd name="connsiteY3" fmla="*/ 460049 h 460049"/>
                <a:gd name="connsiteX4" fmla="*/ 6407 w 985772"/>
                <a:gd name="connsiteY4" fmla="*/ 396492 h 460049"/>
                <a:gd name="connsiteX5" fmla="*/ 492886 w 985772"/>
                <a:gd name="connsiteY5" fmla="*/ 0 h 46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772" h="460049">
                  <a:moveTo>
                    <a:pt x="492886" y="0"/>
                  </a:moveTo>
                  <a:cubicBezTo>
                    <a:pt x="732851" y="0"/>
                    <a:pt x="933061" y="170215"/>
                    <a:pt x="979365" y="396492"/>
                  </a:cubicBezTo>
                  <a:lnTo>
                    <a:pt x="985772" y="460049"/>
                  </a:lnTo>
                  <a:lnTo>
                    <a:pt x="0" y="460049"/>
                  </a:lnTo>
                  <a:lnTo>
                    <a:pt x="6407" y="396492"/>
                  </a:lnTo>
                  <a:cubicBezTo>
                    <a:pt x="52711" y="170215"/>
                    <a:pt x="252921" y="0"/>
                    <a:pt x="492886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EBB95-9A0C-4996-947E-C0ADD11D16CD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6" name="Titel 17">
            <a:extLst>
              <a:ext uri="{FF2B5EF4-FFF2-40B4-BE49-F238E27FC236}">
                <a16:creationId xmlns:a16="http://schemas.microsoft.com/office/drawing/2014/main" id="{FC60EDA6-879B-4EFF-9158-25520A2E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430250" cy="2751749"/>
          </a:xfrm>
        </p:spPr>
        <p:txBody>
          <a:bodyPr rtlCol="0" anchor="ctr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 rtl="0">
              <a:lnSpc>
                <a:spcPct val="100000"/>
              </a:lnSpc>
            </a:pPr>
            <a:endParaRPr lang="de-DE" sz="5200" noProof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27A3D7F-8C5E-44FE-A479-C18D5C477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576072"/>
            <a:ext cx="4699459" cy="2778231"/>
          </a:xfrm>
        </p:spPr>
        <p:txBody>
          <a:bodyPr rtlCol="0" anchor="ctr">
            <a:normAutofit/>
          </a:bodyPr>
          <a:lstStyle>
            <a:lvl1pPr marL="0" indent="0">
              <a:buNone/>
              <a:defRPr>
                <a:cs typeface="Calibri" panose="020F0502020204030204" pitchFamily="34" charset="0"/>
              </a:defRPr>
            </a:lvl1pPr>
          </a:lstStyle>
          <a:p>
            <a:pPr marL="228600" indent="-228600" algn="l" rtl="0">
              <a:lnSpc>
                <a:spcPct val="110000"/>
              </a:lnSpc>
            </a:pPr>
            <a:endParaRPr lang="de-DE" sz="2000" spc="110" noProof="0">
              <a:cs typeface="Sakkal Majalla" panose="020B0604020202020204" pitchFamily="2" charset="-78"/>
            </a:endParaRP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0FCED1F-1A31-48AB-9D93-024BED5D4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24" y="3822192"/>
            <a:ext cx="3593592" cy="303580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4" name="Bildplatzhalter 5">
            <a:extLst>
              <a:ext uri="{FF2B5EF4-FFF2-40B4-BE49-F238E27FC236}">
                <a16:creationId xmlns:a16="http://schemas.microsoft.com/office/drawing/2014/main" id="{2063E65E-58BB-4A53-8826-5DC5967058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7680" y="3822192"/>
            <a:ext cx="3593592" cy="303580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5" name="Bildplatzhalter 5">
            <a:extLst>
              <a:ext uri="{FF2B5EF4-FFF2-40B4-BE49-F238E27FC236}">
                <a16:creationId xmlns:a16="http://schemas.microsoft.com/office/drawing/2014/main" id="{05EDDDA5-F56B-453E-B806-32A3E072E1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0" y="3822192"/>
            <a:ext cx="3593592" cy="303580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35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2059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062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5374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6402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149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665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62906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2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81" r:id="rId18"/>
    <p:sldLayoutId id="2147483883" r:id="rId19"/>
    <p:sldLayoutId id="2147483886" r:id="rId20"/>
    <p:sldLayoutId id="2147483887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4.png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2.png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4.wdp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16.wdp"/><Relationship Id="rId5" Type="http://schemas.openxmlformats.org/officeDocument/2006/relationships/image" Target="../media/image90.png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microsoft.com/office/2007/relationships/hdphoto" Target="../media/hdphoto5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havikjikadara/retail-transactional-dataset/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0.wdp"/><Relationship Id="rId5" Type="http://schemas.openxmlformats.org/officeDocument/2006/relationships/image" Target="../media/image43.png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DDB60AE-8B9C-4BA0-93DC-F8C9EBF6D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46" y="6015669"/>
            <a:ext cx="2605762" cy="842331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9F247760-BE07-41A2-969E-570081E65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708" y="5798001"/>
            <a:ext cx="2485581" cy="1059999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57A70BD2-76FC-4BDD-9E64-3B93D5EF3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244" y="0"/>
            <a:ext cx="6177282" cy="1778750"/>
          </a:xfrm>
          <a:custGeom>
            <a:avLst/>
            <a:gdLst>
              <a:gd name="connsiteX0" fmla="*/ 4421987 w 6386648"/>
              <a:gd name="connsiteY0" fmla="*/ 1813377 h 1849426"/>
              <a:gd name="connsiteX1" fmla="*/ 4440012 w 6386648"/>
              <a:gd name="connsiteY1" fmla="*/ 1831401 h 1849426"/>
              <a:gd name="connsiteX2" fmla="*/ 4421987 w 6386648"/>
              <a:gd name="connsiteY2" fmla="*/ 1849426 h 1849426"/>
              <a:gd name="connsiteX3" fmla="*/ 4403963 w 6386648"/>
              <a:gd name="connsiteY3" fmla="*/ 1831401 h 1849426"/>
              <a:gd name="connsiteX4" fmla="*/ 4421987 w 6386648"/>
              <a:gd name="connsiteY4" fmla="*/ 1813377 h 1849426"/>
              <a:gd name="connsiteX5" fmla="*/ 4235735 w 6386648"/>
              <a:gd name="connsiteY5" fmla="*/ 1807369 h 1849426"/>
              <a:gd name="connsiteX6" fmla="*/ 4253760 w 6386648"/>
              <a:gd name="connsiteY6" fmla="*/ 1825393 h 1849426"/>
              <a:gd name="connsiteX7" fmla="*/ 4235735 w 6386648"/>
              <a:gd name="connsiteY7" fmla="*/ 1843418 h 1849426"/>
              <a:gd name="connsiteX8" fmla="*/ 4217711 w 6386648"/>
              <a:gd name="connsiteY8" fmla="*/ 1825393 h 1849426"/>
              <a:gd name="connsiteX9" fmla="*/ 4235735 w 6386648"/>
              <a:gd name="connsiteY9" fmla="*/ 1807369 h 1849426"/>
              <a:gd name="connsiteX10" fmla="*/ 4566182 w 6386648"/>
              <a:gd name="connsiteY10" fmla="*/ 1795353 h 1849426"/>
              <a:gd name="connsiteX11" fmla="*/ 4584207 w 6386648"/>
              <a:gd name="connsiteY11" fmla="*/ 1813377 h 1849426"/>
              <a:gd name="connsiteX12" fmla="*/ 4566182 w 6386648"/>
              <a:gd name="connsiteY12" fmla="*/ 1831402 h 1849426"/>
              <a:gd name="connsiteX13" fmla="*/ 4548158 w 6386648"/>
              <a:gd name="connsiteY13" fmla="*/ 1813377 h 1849426"/>
              <a:gd name="connsiteX14" fmla="*/ 4566182 w 6386648"/>
              <a:gd name="connsiteY14" fmla="*/ 1795353 h 1849426"/>
              <a:gd name="connsiteX15" fmla="*/ 4698361 w 6386648"/>
              <a:gd name="connsiteY15" fmla="*/ 1777329 h 1849426"/>
              <a:gd name="connsiteX16" fmla="*/ 4716386 w 6386648"/>
              <a:gd name="connsiteY16" fmla="*/ 1795353 h 1849426"/>
              <a:gd name="connsiteX17" fmla="*/ 4698361 w 6386648"/>
              <a:gd name="connsiteY17" fmla="*/ 1813378 h 1849426"/>
              <a:gd name="connsiteX18" fmla="*/ 4680336 w 6386648"/>
              <a:gd name="connsiteY18" fmla="*/ 1795353 h 1849426"/>
              <a:gd name="connsiteX19" fmla="*/ 4698361 w 6386648"/>
              <a:gd name="connsiteY19" fmla="*/ 1777329 h 1849426"/>
              <a:gd name="connsiteX20" fmla="*/ 4085531 w 6386648"/>
              <a:gd name="connsiteY20" fmla="*/ 1759304 h 1849426"/>
              <a:gd name="connsiteX21" fmla="*/ 4103556 w 6386648"/>
              <a:gd name="connsiteY21" fmla="*/ 1777329 h 1849426"/>
              <a:gd name="connsiteX22" fmla="*/ 4085531 w 6386648"/>
              <a:gd name="connsiteY22" fmla="*/ 1795353 h 1849426"/>
              <a:gd name="connsiteX23" fmla="*/ 4067507 w 6386648"/>
              <a:gd name="connsiteY23" fmla="*/ 1777329 h 1849426"/>
              <a:gd name="connsiteX24" fmla="*/ 4085531 w 6386648"/>
              <a:gd name="connsiteY24" fmla="*/ 1759304 h 1849426"/>
              <a:gd name="connsiteX25" fmla="*/ 4301824 w 6386648"/>
              <a:gd name="connsiteY25" fmla="*/ 1723255 h 1849426"/>
              <a:gd name="connsiteX26" fmla="*/ 4319849 w 6386648"/>
              <a:gd name="connsiteY26" fmla="*/ 1741279 h 1849426"/>
              <a:gd name="connsiteX27" fmla="*/ 4301824 w 6386648"/>
              <a:gd name="connsiteY27" fmla="*/ 1759304 h 1849426"/>
              <a:gd name="connsiteX28" fmla="*/ 4283800 w 6386648"/>
              <a:gd name="connsiteY28" fmla="*/ 1741279 h 1849426"/>
              <a:gd name="connsiteX29" fmla="*/ 4301824 w 6386648"/>
              <a:gd name="connsiteY29" fmla="*/ 1723255 h 1849426"/>
              <a:gd name="connsiteX30" fmla="*/ 4440011 w 6386648"/>
              <a:gd name="connsiteY30" fmla="*/ 1717247 h 1849426"/>
              <a:gd name="connsiteX31" fmla="*/ 4458036 w 6386648"/>
              <a:gd name="connsiteY31" fmla="*/ 1735271 h 1849426"/>
              <a:gd name="connsiteX32" fmla="*/ 4440011 w 6386648"/>
              <a:gd name="connsiteY32" fmla="*/ 1753296 h 1849426"/>
              <a:gd name="connsiteX33" fmla="*/ 4421987 w 6386648"/>
              <a:gd name="connsiteY33" fmla="*/ 1735271 h 1849426"/>
              <a:gd name="connsiteX34" fmla="*/ 4440011 w 6386648"/>
              <a:gd name="connsiteY34" fmla="*/ 1717247 h 1849426"/>
              <a:gd name="connsiteX35" fmla="*/ 3965369 w 6386648"/>
              <a:gd name="connsiteY35" fmla="*/ 1711239 h 1849426"/>
              <a:gd name="connsiteX36" fmla="*/ 3983394 w 6386648"/>
              <a:gd name="connsiteY36" fmla="*/ 1729263 h 1849426"/>
              <a:gd name="connsiteX37" fmla="*/ 3965369 w 6386648"/>
              <a:gd name="connsiteY37" fmla="*/ 1747288 h 1849426"/>
              <a:gd name="connsiteX38" fmla="*/ 3947345 w 6386648"/>
              <a:gd name="connsiteY38" fmla="*/ 1729263 h 1849426"/>
              <a:gd name="connsiteX39" fmla="*/ 3965369 w 6386648"/>
              <a:gd name="connsiteY39" fmla="*/ 1711239 h 1849426"/>
              <a:gd name="connsiteX40" fmla="*/ 4836548 w 6386648"/>
              <a:gd name="connsiteY40" fmla="*/ 1705231 h 1849426"/>
              <a:gd name="connsiteX41" fmla="*/ 4854573 w 6386648"/>
              <a:gd name="connsiteY41" fmla="*/ 1723255 h 1849426"/>
              <a:gd name="connsiteX42" fmla="*/ 4836548 w 6386648"/>
              <a:gd name="connsiteY42" fmla="*/ 1741280 h 1849426"/>
              <a:gd name="connsiteX43" fmla="*/ 4818524 w 6386648"/>
              <a:gd name="connsiteY43" fmla="*/ 1723255 h 1849426"/>
              <a:gd name="connsiteX44" fmla="*/ 4836548 w 6386648"/>
              <a:gd name="connsiteY44" fmla="*/ 1705231 h 1849426"/>
              <a:gd name="connsiteX45" fmla="*/ 4175653 w 6386648"/>
              <a:gd name="connsiteY45" fmla="*/ 1681198 h 1849426"/>
              <a:gd name="connsiteX46" fmla="*/ 4193678 w 6386648"/>
              <a:gd name="connsiteY46" fmla="*/ 1699222 h 1849426"/>
              <a:gd name="connsiteX47" fmla="*/ 4175653 w 6386648"/>
              <a:gd name="connsiteY47" fmla="*/ 1717247 h 1849426"/>
              <a:gd name="connsiteX48" fmla="*/ 4157629 w 6386648"/>
              <a:gd name="connsiteY48" fmla="*/ 1699222 h 1849426"/>
              <a:gd name="connsiteX49" fmla="*/ 4175653 w 6386648"/>
              <a:gd name="connsiteY49" fmla="*/ 1681198 h 1849426"/>
              <a:gd name="connsiteX50" fmla="*/ 4602231 w 6386648"/>
              <a:gd name="connsiteY50" fmla="*/ 1675190 h 1849426"/>
              <a:gd name="connsiteX51" fmla="*/ 4620256 w 6386648"/>
              <a:gd name="connsiteY51" fmla="*/ 1693214 h 1849426"/>
              <a:gd name="connsiteX52" fmla="*/ 4602231 w 6386648"/>
              <a:gd name="connsiteY52" fmla="*/ 1711239 h 1849426"/>
              <a:gd name="connsiteX53" fmla="*/ 4584207 w 6386648"/>
              <a:gd name="connsiteY53" fmla="*/ 1693214 h 1849426"/>
              <a:gd name="connsiteX54" fmla="*/ 4602231 w 6386648"/>
              <a:gd name="connsiteY54" fmla="*/ 1675190 h 1849426"/>
              <a:gd name="connsiteX55" fmla="*/ 4734410 w 6386648"/>
              <a:gd name="connsiteY55" fmla="*/ 1663174 h 1849426"/>
              <a:gd name="connsiteX56" fmla="*/ 4752435 w 6386648"/>
              <a:gd name="connsiteY56" fmla="*/ 1681198 h 1849426"/>
              <a:gd name="connsiteX57" fmla="*/ 4734410 w 6386648"/>
              <a:gd name="connsiteY57" fmla="*/ 1699223 h 1849426"/>
              <a:gd name="connsiteX58" fmla="*/ 4716386 w 6386648"/>
              <a:gd name="connsiteY58" fmla="*/ 1681198 h 1849426"/>
              <a:gd name="connsiteX59" fmla="*/ 4734410 w 6386648"/>
              <a:gd name="connsiteY59" fmla="*/ 1663174 h 1849426"/>
              <a:gd name="connsiteX60" fmla="*/ 3851214 w 6386648"/>
              <a:gd name="connsiteY60" fmla="*/ 1663174 h 1849426"/>
              <a:gd name="connsiteX61" fmla="*/ 3869239 w 6386648"/>
              <a:gd name="connsiteY61" fmla="*/ 1681198 h 1849426"/>
              <a:gd name="connsiteX62" fmla="*/ 3851214 w 6386648"/>
              <a:gd name="connsiteY62" fmla="*/ 1699223 h 1849426"/>
              <a:gd name="connsiteX63" fmla="*/ 3833190 w 6386648"/>
              <a:gd name="connsiteY63" fmla="*/ 1681198 h 1849426"/>
              <a:gd name="connsiteX64" fmla="*/ 3851214 w 6386648"/>
              <a:gd name="connsiteY64" fmla="*/ 1663174 h 1849426"/>
              <a:gd name="connsiteX65" fmla="*/ 4061499 w 6386648"/>
              <a:gd name="connsiteY65" fmla="*/ 1627125 h 1849426"/>
              <a:gd name="connsiteX66" fmla="*/ 4079524 w 6386648"/>
              <a:gd name="connsiteY66" fmla="*/ 1645149 h 1849426"/>
              <a:gd name="connsiteX67" fmla="*/ 4061499 w 6386648"/>
              <a:gd name="connsiteY67" fmla="*/ 1663174 h 1849426"/>
              <a:gd name="connsiteX68" fmla="*/ 4043475 w 6386648"/>
              <a:gd name="connsiteY68" fmla="*/ 1645149 h 1849426"/>
              <a:gd name="connsiteX69" fmla="*/ 4061499 w 6386648"/>
              <a:gd name="connsiteY69" fmla="*/ 1627125 h 1849426"/>
              <a:gd name="connsiteX70" fmla="*/ 4482068 w 6386648"/>
              <a:gd name="connsiteY70" fmla="*/ 1621117 h 1849426"/>
              <a:gd name="connsiteX71" fmla="*/ 4500093 w 6386648"/>
              <a:gd name="connsiteY71" fmla="*/ 1639141 h 1849426"/>
              <a:gd name="connsiteX72" fmla="*/ 4482068 w 6386648"/>
              <a:gd name="connsiteY72" fmla="*/ 1657166 h 1849426"/>
              <a:gd name="connsiteX73" fmla="*/ 4464044 w 6386648"/>
              <a:gd name="connsiteY73" fmla="*/ 1639141 h 1849426"/>
              <a:gd name="connsiteX74" fmla="*/ 4482068 w 6386648"/>
              <a:gd name="connsiteY74" fmla="*/ 1621117 h 1849426"/>
              <a:gd name="connsiteX75" fmla="*/ 4926670 w 6386648"/>
              <a:gd name="connsiteY75" fmla="*/ 1615109 h 1849426"/>
              <a:gd name="connsiteX76" fmla="*/ 4944695 w 6386648"/>
              <a:gd name="connsiteY76" fmla="*/ 1633133 h 1849426"/>
              <a:gd name="connsiteX77" fmla="*/ 4926670 w 6386648"/>
              <a:gd name="connsiteY77" fmla="*/ 1651158 h 1849426"/>
              <a:gd name="connsiteX78" fmla="*/ 4908646 w 6386648"/>
              <a:gd name="connsiteY78" fmla="*/ 1633133 h 1849426"/>
              <a:gd name="connsiteX79" fmla="*/ 4926670 w 6386648"/>
              <a:gd name="connsiteY79" fmla="*/ 1615109 h 1849426"/>
              <a:gd name="connsiteX80" fmla="*/ 3719035 w 6386648"/>
              <a:gd name="connsiteY80" fmla="*/ 1615109 h 1849426"/>
              <a:gd name="connsiteX81" fmla="*/ 3737060 w 6386648"/>
              <a:gd name="connsiteY81" fmla="*/ 1633133 h 1849426"/>
              <a:gd name="connsiteX82" fmla="*/ 3719035 w 6386648"/>
              <a:gd name="connsiteY82" fmla="*/ 1651158 h 1849426"/>
              <a:gd name="connsiteX83" fmla="*/ 3701011 w 6386648"/>
              <a:gd name="connsiteY83" fmla="*/ 1633133 h 1849426"/>
              <a:gd name="connsiteX84" fmla="*/ 3719035 w 6386648"/>
              <a:gd name="connsiteY84" fmla="*/ 1615109 h 1849426"/>
              <a:gd name="connsiteX85" fmla="*/ 4343881 w 6386648"/>
              <a:gd name="connsiteY85" fmla="*/ 1603093 h 1849426"/>
              <a:gd name="connsiteX86" fmla="*/ 4361906 w 6386648"/>
              <a:gd name="connsiteY86" fmla="*/ 1621117 h 1849426"/>
              <a:gd name="connsiteX87" fmla="*/ 4343881 w 6386648"/>
              <a:gd name="connsiteY87" fmla="*/ 1639142 h 1849426"/>
              <a:gd name="connsiteX88" fmla="*/ 4325857 w 6386648"/>
              <a:gd name="connsiteY88" fmla="*/ 1621117 h 1849426"/>
              <a:gd name="connsiteX89" fmla="*/ 4343881 w 6386648"/>
              <a:gd name="connsiteY89" fmla="*/ 1603093 h 1849426"/>
              <a:gd name="connsiteX90" fmla="*/ 4235735 w 6386648"/>
              <a:gd name="connsiteY90" fmla="*/ 1579060 h 1849426"/>
              <a:gd name="connsiteX91" fmla="*/ 4253760 w 6386648"/>
              <a:gd name="connsiteY91" fmla="*/ 1597085 h 1849426"/>
              <a:gd name="connsiteX92" fmla="*/ 4235735 w 6386648"/>
              <a:gd name="connsiteY92" fmla="*/ 1615109 h 1849426"/>
              <a:gd name="connsiteX93" fmla="*/ 4217711 w 6386648"/>
              <a:gd name="connsiteY93" fmla="*/ 1597085 h 1849426"/>
              <a:gd name="connsiteX94" fmla="*/ 4235735 w 6386648"/>
              <a:gd name="connsiteY94" fmla="*/ 1579060 h 1849426"/>
              <a:gd name="connsiteX95" fmla="*/ 3941336 w 6386648"/>
              <a:gd name="connsiteY95" fmla="*/ 1573052 h 1849426"/>
              <a:gd name="connsiteX96" fmla="*/ 3959361 w 6386648"/>
              <a:gd name="connsiteY96" fmla="*/ 1591076 h 1849426"/>
              <a:gd name="connsiteX97" fmla="*/ 3941336 w 6386648"/>
              <a:gd name="connsiteY97" fmla="*/ 1609101 h 1849426"/>
              <a:gd name="connsiteX98" fmla="*/ 3923312 w 6386648"/>
              <a:gd name="connsiteY98" fmla="*/ 1591076 h 1849426"/>
              <a:gd name="connsiteX99" fmla="*/ 3941336 w 6386648"/>
              <a:gd name="connsiteY99" fmla="*/ 1573052 h 1849426"/>
              <a:gd name="connsiteX100" fmla="*/ 1057431 w 6386648"/>
              <a:gd name="connsiteY100" fmla="*/ 1567044 h 1849426"/>
              <a:gd name="connsiteX101" fmla="*/ 1075456 w 6386648"/>
              <a:gd name="connsiteY101" fmla="*/ 1585068 h 1849426"/>
              <a:gd name="connsiteX102" fmla="*/ 1057431 w 6386648"/>
              <a:gd name="connsiteY102" fmla="*/ 1603093 h 1849426"/>
              <a:gd name="connsiteX103" fmla="*/ 1039407 w 6386648"/>
              <a:gd name="connsiteY103" fmla="*/ 1585068 h 1849426"/>
              <a:gd name="connsiteX104" fmla="*/ 1057431 w 6386648"/>
              <a:gd name="connsiteY104" fmla="*/ 1567044 h 1849426"/>
              <a:gd name="connsiteX105" fmla="*/ 1201626 w 6386648"/>
              <a:gd name="connsiteY105" fmla="*/ 1561036 h 1849426"/>
              <a:gd name="connsiteX106" fmla="*/ 1219651 w 6386648"/>
              <a:gd name="connsiteY106" fmla="*/ 1579060 h 1849426"/>
              <a:gd name="connsiteX107" fmla="*/ 1201626 w 6386648"/>
              <a:gd name="connsiteY107" fmla="*/ 1597085 h 1849426"/>
              <a:gd name="connsiteX108" fmla="*/ 1183602 w 6386648"/>
              <a:gd name="connsiteY108" fmla="*/ 1579060 h 1849426"/>
              <a:gd name="connsiteX109" fmla="*/ 1201626 w 6386648"/>
              <a:gd name="connsiteY109" fmla="*/ 1561036 h 1849426"/>
              <a:gd name="connsiteX110" fmla="*/ 4716385 w 6386648"/>
              <a:gd name="connsiteY110" fmla="*/ 1555028 h 1849426"/>
              <a:gd name="connsiteX111" fmla="*/ 4734410 w 6386648"/>
              <a:gd name="connsiteY111" fmla="*/ 1573052 h 1849426"/>
              <a:gd name="connsiteX112" fmla="*/ 4716385 w 6386648"/>
              <a:gd name="connsiteY112" fmla="*/ 1591077 h 1849426"/>
              <a:gd name="connsiteX113" fmla="*/ 4698361 w 6386648"/>
              <a:gd name="connsiteY113" fmla="*/ 1573052 h 1849426"/>
              <a:gd name="connsiteX114" fmla="*/ 4716385 w 6386648"/>
              <a:gd name="connsiteY114" fmla="*/ 1555028 h 1849426"/>
              <a:gd name="connsiteX115" fmla="*/ 4578198 w 6386648"/>
              <a:gd name="connsiteY115" fmla="*/ 1555028 h 1849426"/>
              <a:gd name="connsiteX116" fmla="*/ 4596223 w 6386648"/>
              <a:gd name="connsiteY116" fmla="*/ 1573052 h 1849426"/>
              <a:gd name="connsiteX117" fmla="*/ 4578198 w 6386648"/>
              <a:gd name="connsiteY117" fmla="*/ 1591077 h 1849426"/>
              <a:gd name="connsiteX118" fmla="*/ 4560173 w 6386648"/>
              <a:gd name="connsiteY118" fmla="*/ 1573052 h 1849426"/>
              <a:gd name="connsiteX119" fmla="*/ 4578198 w 6386648"/>
              <a:gd name="connsiteY119" fmla="*/ 1555028 h 1849426"/>
              <a:gd name="connsiteX120" fmla="*/ 1333805 w 6386648"/>
              <a:gd name="connsiteY120" fmla="*/ 1555028 h 1849426"/>
              <a:gd name="connsiteX121" fmla="*/ 1351830 w 6386648"/>
              <a:gd name="connsiteY121" fmla="*/ 1573052 h 1849426"/>
              <a:gd name="connsiteX122" fmla="*/ 1333805 w 6386648"/>
              <a:gd name="connsiteY122" fmla="*/ 1591077 h 1849426"/>
              <a:gd name="connsiteX123" fmla="*/ 1315781 w 6386648"/>
              <a:gd name="connsiteY123" fmla="*/ 1573052 h 1849426"/>
              <a:gd name="connsiteX124" fmla="*/ 1333805 w 6386648"/>
              <a:gd name="connsiteY124" fmla="*/ 1555028 h 1849426"/>
              <a:gd name="connsiteX125" fmla="*/ 4842556 w 6386648"/>
              <a:gd name="connsiteY125" fmla="*/ 1543011 h 1849426"/>
              <a:gd name="connsiteX126" fmla="*/ 4860581 w 6386648"/>
              <a:gd name="connsiteY126" fmla="*/ 1561035 h 1849426"/>
              <a:gd name="connsiteX127" fmla="*/ 4842556 w 6386648"/>
              <a:gd name="connsiteY127" fmla="*/ 1579060 h 1849426"/>
              <a:gd name="connsiteX128" fmla="*/ 4824532 w 6386648"/>
              <a:gd name="connsiteY128" fmla="*/ 1561035 h 1849426"/>
              <a:gd name="connsiteX129" fmla="*/ 4842556 w 6386648"/>
              <a:gd name="connsiteY129" fmla="*/ 1543011 h 1849426"/>
              <a:gd name="connsiteX130" fmla="*/ 3803149 w 6386648"/>
              <a:gd name="connsiteY130" fmla="*/ 1537003 h 1849426"/>
              <a:gd name="connsiteX131" fmla="*/ 3821174 w 6386648"/>
              <a:gd name="connsiteY131" fmla="*/ 1555027 h 1849426"/>
              <a:gd name="connsiteX132" fmla="*/ 3803149 w 6386648"/>
              <a:gd name="connsiteY132" fmla="*/ 1573052 h 1849426"/>
              <a:gd name="connsiteX133" fmla="*/ 3785125 w 6386648"/>
              <a:gd name="connsiteY133" fmla="*/ 1555027 h 1849426"/>
              <a:gd name="connsiteX134" fmla="*/ 3803149 w 6386648"/>
              <a:gd name="connsiteY134" fmla="*/ 1537003 h 1849426"/>
              <a:gd name="connsiteX135" fmla="*/ 4127588 w 6386648"/>
              <a:gd name="connsiteY135" fmla="*/ 1530995 h 1849426"/>
              <a:gd name="connsiteX136" fmla="*/ 4145613 w 6386648"/>
              <a:gd name="connsiteY136" fmla="*/ 1549019 h 1849426"/>
              <a:gd name="connsiteX137" fmla="*/ 4127588 w 6386648"/>
              <a:gd name="connsiteY137" fmla="*/ 1567044 h 1849426"/>
              <a:gd name="connsiteX138" fmla="*/ 4109563 w 6386648"/>
              <a:gd name="connsiteY138" fmla="*/ 1549019 h 1849426"/>
              <a:gd name="connsiteX139" fmla="*/ 4127588 w 6386648"/>
              <a:gd name="connsiteY139" fmla="*/ 1530995 h 1849426"/>
              <a:gd name="connsiteX140" fmla="*/ 3634921 w 6386648"/>
              <a:gd name="connsiteY140" fmla="*/ 1530995 h 1849426"/>
              <a:gd name="connsiteX141" fmla="*/ 3652946 w 6386648"/>
              <a:gd name="connsiteY141" fmla="*/ 1549019 h 1849426"/>
              <a:gd name="connsiteX142" fmla="*/ 3634921 w 6386648"/>
              <a:gd name="connsiteY142" fmla="*/ 1567044 h 1849426"/>
              <a:gd name="connsiteX143" fmla="*/ 3616897 w 6386648"/>
              <a:gd name="connsiteY143" fmla="*/ 1549019 h 1849426"/>
              <a:gd name="connsiteX144" fmla="*/ 3634921 w 6386648"/>
              <a:gd name="connsiteY144" fmla="*/ 1530995 h 1849426"/>
              <a:gd name="connsiteX145" fmla="*/ 3532783 w 6386648"/>
              <a:gd name="connsiteY145" fmla="*/ 1530995 h 1849426"/>
              <a:gd name="connsiteX146" fmla="*/ 3550808 w 6386648"/>
              <a:gd name="connsiteY146" fmla="*/ 1549019 h 1849426"/>
              <a:gd name="connsiteX147" fmla="*/ 3532783 w 6386648"/>
              <a:gd name="connsiteY147" fmla="*/ 1567044 h 1849426"/>
              <a:gd name="connsiteX148" fmla="*/ 3514759 w 6386648"/>
              <a:gd name="connsiteY148" fmla="*/ 1549019 h 1849426"/>
              <a:gd name="connsiteX149" fmla="*/ 3532783 w 6386648"/>
              <a:gd name="connsiteY149" fmla="*/ 1530995 h 1849426"/>
              <a:gd name="connsiteX150" fmla="*/ 1478000 w 6386648"/>
              <a:gd name="connsiteY150" fmla="*/ 1530995 h 1849426"/>
              <a:gd name="connsiteX151" fmla="*/ 1496025 w 6386648"/>
              <a:gd name="connsiteY151" fmla="*/ 1549019 h 1849426"/>
              <a:gd name="connsiteX152" fmla="*/ 1478000 w 6386648"/>
              <a:gd name="connsiteY152" fmla="*/ 1567044 h 1849426"/>
              <a:gd name="connsiteX153" fmla="*/ 1459976 w 6386648"/>
              <a:gd name="connsiteY153" fmla="*/ 1549019 h 1849426"/>
              <a:gd name="connsiteX154" fmla="*/ 1478000 w 6386648"/>
              <a:gd name="connsiteY154" fmla="*/ 1530995 h 1849426"/>
              <a:gd name="connsiteX155" fmla="*/ 4427995 w 6386648"/>
              <a:gd name="connsiteY155" fmla="*/ 1518979 h 1849426"/>
              <a:gd name="connsiteX156" fmla="*/ 4446020 w 6386648"/>
              <a:gd name="connsiteY156" fmla="*/ 1537004 h 1849426"/>
              <a:gd name="connsiteX157" fmla="*/ 4427995 w 6386648"/>
              <a:gd name="connsiteY157" fmla="*/ 1555028 h 1849426"/>
              <a:gd name="connsiteX158" fmla="*/ 4409970 w 6386648"/>
              <a:gd name="connsiteY158" fmla="*/ 1537004 h 1849426"/>
              <a:gd name="connsiteX159" fmla="*/ 4427995 w 6386648"/>
              <a:gd name="connsiteY159" fmla="*/ 1518979 h 1849426"/>
              <a:gd name="connsiteX160" fmla="*/ 4980743 w 6386648"/>
              <a:gd name="connsiteY160" fmla="*/ 1506962 h 1849426"/>
              <a:gd name="connsiteX161" fmla="*/ 4998768 w 6386648"/>
              <a:gd name="connsiteY161" fmla="*/ 1524986 h 1849426"/>
              <a:gd name="connsiteX162" fmla="*/ 4980743 w 6386648"/>
              <a:gd name="connsiteY162" fmla="*/ 1543011 h 1849426"/>
              <a:gd name="connsiteX163" fmla="*/ 4962719 w 6386648"/>
              <a:gd name="connsiteY163" fmla="*/ 1524986 h 1849426"/>
              <a:gd name="connsiteX164" fmla="*/ 4980743 w 6386648"/>
              <a:gd name="connsiteY164" fmla="*/ 1506962 h 1849426"/>
              <a:gd name="connsiteX165" fmla="*/ 961301 w 6386648"/>
              <a:gd name="connsiteY165" fmla="*/ 1506962 h 1849426"/>
              <a:gd name="connsiteX166" fmla="*/ 979326 w 6386648"/>
              <a:gd name="connsiteY166" fmla="*/ 1524986 h 1849426"/>
              <a:gd name="connsiteX167" fmla="*/ 961301 w 6386648"/>
              <a:gd name="connsiteY167" fmla="*/ 1543011 h 1849426"/>
              <a:gd name="connsiteX168" fmla="*/ 943277 w 6386648"/>
              <a:gd name="connsiteY168" fmla="*/ 1524986 h 1849426"/>
              <a:gd name="connsiteX169" fmla="*/ 961301 w 6386648"/>
              <a:gd name="connsiteY169" fmla="*/ 1506962 h 1849426"/>
              <a:gd name="connsiteX170" fmla="*/ 859163 w 6386648"/>
              <a:gd name="connsiteY170" fmla="*/ 1500954 h 1849426"/>
              <a:gd name="connsiteX171" fmla="*/ 877188 w 6386648"/>
              <a:gd name="connsiteY171" fmla="*/ 1518978 h 1849426"/>
              <a:gd name="connsiteX172" fmla="*/ 859163 w 6386648"/>
              <a:gd name="connsiteY172" fmla="*/ 1537003 h 1849426"/>
              <a:gd name="connsiteX173" fmla="*/ 841139 w 6386648"/>
              <a:gd name="connsiteY173" fmla="*/ 1518978 h 1849426"/>
              <a:gd name="connsiteX174" fmla="*/ 859163 w 6386648"/>
              <a:gd name="connsiteY174" fmla="*/ 1500954 h 1849426"/>
              <a:gd name="connsiteX175" fmla="*/ 4013434 w 6386648"/>
              <a:gd name="connsiteY175" fmla="*/ 1482930 h 1849426"/>
              <a:gd name="connsiteX176" fmla="*/ 4031459 w 6386648"/>
              <a:gd name="connsiteY176" fmla="*/ 1500954 h 1849426"/>
              <a:gd name="connsiteX177" fmla="*/ 4013434 w 6386648"/>
              <a:gd name="connsiteY177" fmla="*/ 1518979 h 1849426"/>
              <a:gd name="connsiteX178" fmla="*/ 3995410 w 6386648"/>
              <a:gd name="connsiteY178" fmla="*/ 1500954 h 1849426"/>
              <a:gd name="connsiteX179" fmla="*/ 4013434 w 6386648"/>
              <a:gd name="connsiteY179" fmla="*/ 1482930 h 1849426"/>
              <a:gd name="connsiteX180" fmla="*/ 3412620 w 6386648"/>
              <a:gd name="connsiteY180" fmla="*/ 1482930 h 1849426"/>
              <a:gd name="connsiteX181" fmla="*/ 3430645 w 6386648"/>
              <a:gd name="connsiteY181" fmla="*/ 1500954 h 1849426"/>
              <a:gd name="connsiteX182" fmla="*/ 3412620 w 6386648"/>
              <a:gd name="connsiteY182" fmla="*/ 1518979 h 1849426"/>
              <a:gd name="connsiteX183" fmla="*/ 3394596 w 6386648"/>
              <a:gd name="connsiteY183" fmla="*/ 1500954 h 1849426"/>
              <a:gd name="connsiteX184" fmla="*/ 3412620 w 6386648"/>
              <a:gd name="connsiteY184" fmla="*/ 1482930 h 1849426"/>
              <a:gd name="connsiteX185" fmla="*/ 1586148 w 6386648"/>
              <a:gd name="connsiteY185" fmla="*/ 1476922 h 1849426"/>
              <a:gd name="connsiteX186" fmla="*/ 1604172 w 6386648"/>
              <a:gd name="connsiteY186" fmla="*/ 1494946 h 1849426"/>
              <a:gd name="connsiteX187" fmla="*/ 1586148 w 6386648"/>
              <a:gd name="connsiteY187" fmla="*/ 1512971 h 1849426"/>
              <a:gd name="connsiteX188" fmla="*/ 1568123 w 6386648"/>
              <a:gd name="connsiteY188" fmla="*/ 1494946 h 1849426"/>
              <a:gd name="connsiteX189" fmla="*/ 1586148 w 6386648"/>
              <a:gd name="connsiteY189" fmla="*/ 1476922 h 1849426"/>
              <a:gd name="connsiteX190" fmla="*/ 4271783 w 6386648"/>
              <a:gd name="connsiteY190" fmla="*/ 1464906 h 1849426"/>
              <a:gd name="connsiteX191" fmla="*/ 4289808 w 6386648"/>
              <a:gd name="connsiteY191" fmla="*/ 1482930 h 1849426"/>
              <a:gd name="connsiteX192" fmla="*/ 4271783 w 6386648"/>
              <a:gd name="connsiteY192" fmla="*/ 1500955 h 1849426"/>
              <a:gd name="connsiteX193" fmla="*/ 4253759 w 6386648"/>
              <a:gd name="connsiteY193" fmla="*/ 1482930 h 1849426"/>
              <a:gd name="connsiteX194" fmla="*/ 4271783 w 6386648"/>
              <a:gd name="connsiteY194" fmla="*/ 1464906 h 1849426"/>
              <a:gd name="connsiteX195" fmla="*/ 1105497 w 6386648"/>
              <a:gd name="connsiteY195" fmla="*/ 1464906 h 1849426"/>
              <a:gd name="connsiteX196" fmla="*/ 1123521 w 6386648"/>
              <a:gd name="connsiteY196" fmla="*/ 1482930 h 1849426"/>
              <a:gd name="connsiteX197" fmla="*/ 1105497 w 6386648"/>
              <a:gd name="connsiteY197" fmla="*/ 1500955 h 1849426"/>
              <a:gd name="connsiteX198" fmla="*/ 1087472 w 6386648"/>
              <a:gd name="connsiteY198" fmla="*/ 1482930 h 1849426"/>
              <a:gd name="connsiteX199" fmla="*/ 1105497 w 6386648"/>
              <a:gd name="connsiteY199" fmla="*/ 1464906 h 1849426"/>
              <a:gd name="connsiteX200" fmla="*/ 4602231 w 6386648"/>
              <a:gd name="connsiteY200" fmla="*/ 1452889 h 1849426"/>
              <a:gd name="connsiteX201" fmla="*/ 4620256 w 6386648"/>
              <a:gd name="connsiteY201" fmla="*/ 1470913 h 1849426"/>
              <a:gd name="connsiteX202" fmla="*/ 4602231 w 6386648"/>
              <a:gd name="connsiteY202" fmla="*/ 1488938 h 1849426"/>
              <a:gd name="connsiteX203" fmla="*/ 4584207 w 6386648"/>
              <a:gd name="connsiteY203" fmla="*/ 1470913 h 1849426"/>
              <a:gd name="connsiteX204" fmla="*/ 4602231 w 6386648"/>
              <a:gd name="connsiteY204" fmla="*/ 1452889 h 1849426"/>
              <a:gd name="connsiteX205" fmla="*/ 3875247 w 6386648"/>
              <a:gd name="connsiteY205" fmla="*/ 1452889 h 1849426"/>
              <a:gd name="connsiteX206" fmla="*/ 3893272 w 6386648"/>
              <a:gd name="connsiteY206" fmla="*/ 1470913 h 1849426"/>
              <a:gd name="connsiteX207" fmla="*/ 3875247 w 6386648"/>
              <a:gd name="connsiteY207" fmla="*/ 1488938 h 1849426"/>
              <a:gd name="connsiteX208" fmla="*/ 3857223 w 6386648"/>
              <a:gd name="connsiteY208" fmla="*/ 1470913 h 1849426"/>
              <a:gd name="connsiteX209" fmla="*/ 3875247 w 6386648"/>
              <a:gd name="connsiteY209" fmla="*/ 1452889 h 1849426"/>
              <a:gd name="connsiteX210" fmla="*/ 1706311 w 6386648"/>
              <a:gd name="connsiteY210" fmla="*/ 1452889 h 1849426"/>
              <a:gd name="connsiteX211" fmla="*/ 1724335 w 6386648"/>
              <a:gd name="connsiteY211" fmla="*/ 1470913 h 1849426"/>
              <a:gd name="connsiteX212" fmla="*/ 1706311 w 6386648"/>
              <a:gd name="connsiteY212" fmla="*/ 1488938 h 1849426"/>
              <a:gd name="connsiteX213" fmla="*/ 1688286 w 6386648"/>
              <a:gd name="connsiteY213" fmla="*/ 1470913 h 1849426"/>
              <a:gd name="connsiteX214" fmla="*/ 1706311 w 6386648"/>
              <a:gd name="connsiteY214" fmla="*/ 1452889 h 1849426"/>
              <a:gd name="connsiteX215" fmla="*/ 1411911 w 6386648"/>
              <a:gd name="connsiteY215" fmla="*/ 1452889 h 1849426"/>
              <a:gd name="connsiteX216" fmla="*/ 1429936 w 6386648"/>
              <a:gd name="connsiteY216" fmla="*/ 1470913 h 1849426"/>
              <a:gd name="connsiteX217" fmla="*/ 1411911 w 6386648"/>
              <a:gd name="connsiteY217" fmla="*/ 1488938 h 1849426"/>
              <a:gd name="connsiteX218" fmla="*/ 1393887 w 6386648"/>
              <a:gd name="connsiteY218" fmla="*/ 1470913 h 1849426"/>
              <a:gd name="connsiteX219" fmla="*/ 1411911 w 6386648"/>
              <a:gd name="connsiteY219" fmla="*/ 1452889 h 1849426"/>
              <a:gd name="connsiteX220" fmla="*/ 1249691 w 6386648"/>
              <a:gd name="connsiteY220" fmla="*/ 1452889 h 1849426"/>
              <a:gd name="connsiteX221" fmla="*/ 1267716 w 6386648"/>
              <a:gd name="connsiteY221" fmla="*/ 1470913 h 1849426"/>
              <a:gd name="connsiteX222" fmla="*/ 1249691 w 6386648"/>
              <a:gd name="connsiteY222" fmla="*/ 1488938 h 1849426"/>
              <a:gd name="connsiteX223" fmla="*/ 1231667 w 6386648"/>
              <a:gd name="connsiteY223" fmla="*/ 1470913 h 1849426"/>
              <a:gd name="connsiteX224" fmla="*/ 1249691 w 6386648"/>
              <a:gd name="connsiteY224" fmla="*/ 1452889 h 1849426"/>
              <a:gd name="connsiteX225" fmla="*/ 4764451 w 6386648"/>
              <a:gd name="connsiteY225" fmla="*/ 1446881 h 1849426"/>
              <a:gd name="connsiteX226" fmla="*/ 4782476 w 6386648"/>
              <a:gd name="connsiteY226" fmla="*/ 1464905 h 1849426"/>
              <a:gd name="connsiteX227" fmla="*/ 4764451 w 6386648"/>
              <a:gd name="connsiteY227" fmla="*/ 1482930 h 1849426"/>
              <a:gd name="connsiteX228" fmla="*/ 4746427 w 6386648"/>
              <a:gd name="connsiteY228" fmla="*/ 1464905 h 1849426"/>
              <a:gd name="connsiteX229" fmla="*/ 4764451 w 6386648"/>
              <a:gd name="connsiteY229" fmla="*/ 1446881 h 1849426"/>
              <a:gd name="connsiteX230" fmla="*/ 763032 w 6386648"/>
              <a:gd name="connsiteY230" fmla="*/ 1446881 h 1849426"/>
              <a:gd name="connsiteX231" fmla="*/ 781057 w 6386648"/>
              <a:gd name="connsiteY231" fmla="*/ 1464905 h 1849426"/>
              <a:gd name="connsiteX232" fmla="*/ 763032 w 6386648"/>
              <a:gd name="connsiteY232" fmla="*/ 1482930 h 1849426"/>
              <a:gd name="connsiteX233" fmla="*/ 745008 w 6386648"/>
              <a:gd name="connsiteY233" fmla="*/ 1464905 h 1849426"/>
              <a:gd name="connsiteX234" fmla="*/ 763032 w 6386648"/>
              <a:gd name="connsiteY234" fmla="*/ 1446881 h 1849426"/>
              <a:gd name="connsiteX235" fmla="*/ 3731051 w 6386648"/>
              <a:gd name="connsiteY235" fmla="*/ 1434865 h 1849426"/>
              <a:gd name="connsiteX236" fmla="*/ 3749076 w 6386648"/>
              <a:gd name="connsiteY236" fmla="*/ 1452889 h 1849426"/>
              <a:gd name="connsiteX237" fmla="*/ 3731051 w 6386648"/>
              <a:gd name="connsiteY237" fmla="*/ 1470914 h 1849426"/>
              <a:gd name="connsiteX238" fmla="*/ 3713027 w 6386648"/>
              <a:gd name="connsiteY238" fmla="*/ 1452889 h 1849426"/>
              <a:gd name="connsiteX239" fmla="*/ 3731051 w 6386648"/>
              <a:gd name="connsiteY239" fmla="*/ 1434865 h 1849426"/>
              <a:gd name="connsiteX240" fmla="*/ 3304474 w 6386648"/>
              <a:gd name="connsiteY240" fmla="*/ 1422849 h 1849426"/>
              <a:gd name="connsiteX241" fmla="*/ 3322499 w 6386648"/>
              <a:gd name="connsiteY241" fmla="*/ 1440873 h 1849426"/>
              <a:gd name="connsiteX242" fmla="*/ 3304474 w 6386648"/>
              <a:gd name="connsiteY242" fmla="*/ 1458898 h 1849426"/>
              <a:gd name="connsiteX243" fmla="*/ 3286450 w 6386648"/>
              <a:gd name="connsiteY243" fmla="*/ 1440873 h 1849426"/>
              <a:gd name="connsiteX244" fmla="*/ 3304474 w 6386648"/>
              <a:gd name="connsiteY244" fmla="*/ 1422849 h 1849426"/>
              <a:gd name="connsiteX245" fmla="*/ 4890621 w 6386648"/>
              <a:gd name="connsiteY245" fmla="*/ 1416840 h 1849426"/>
              <a:gd name="connsiteX246" fmla="*/ 4908646 w 6386648"/>
              <a:gd name="connsiteY246" fmla="*/ 1434864 h 1849426"/>
              <a:gd name="connsiteX247" fmla="*/ 4890621 w 6386648"/>
              <a:gd name="connsiteY247" fmla="*/ 1452889 h 1849426"/>
              <a:gd name="connsiteX248" fmla="*/ 4872597 w 6386648"/>
              <a:gd name="connsiteY248" fmla="*/ 1434864 h 1849426"/>
              <a:gd name="connsiteX249" fmla="*/ 4890621 w 6386648"/>
              <a:gd name="connsiteY249" fmla="*/ 1416840 h 1849426"/>
              <a:gd name="connsiteX250" fmla="*/ 3544799 w 6386648"/>
              <a:gd name="connsiteY250" fmla="*/ 1410832 h 1849426"/>
              <a:gd name="connsiteX251" fmla="*/ 3562824 w 6386648"/>
              <a:gd name="connsiteY251" fmla="*/ 1428856 h 1849426"/>
              <a:gd name="connsiteX252" fmla="*/ 3544799 w 6386648"/>
              <a:gd name="connsiteY252" fmla="*/ 1446881 h 1849426"/>
              <a:gd name="connsiteX253" fmla="*/ 3526775 w 6386648"/>
              <a:gd name="connsiteY253" fmla="*/ 1428856 h 1849426"/>
              <a:gd name="connsiteX254" fmla="*/ 3544799 w 6386648"/>
              <a:gd name="connsiteY254" fmla="*/ 1410832 h 1849426"/>
              <a:gd name="connsiteX255" fmla="*/ 4488076 w 6386648"/>
              <a:gd name="connsiteY255" fmla="*/ 1404824 h 1849426"/>
              <a:gd name="connsiteX256" fmla="*/ 4506101 w 6386648"/>
              <a:gd name="connsiteY256" fmla="*/ 1422848 h 1849426"/>
              <a:gd name="connsiteX257" fmla="*/ 4488076 w 6386648"/>
              <a:gd name="connsiteY257" fmla="*/ 1440873 h 1849426"/>
              <a:gd name="connsiteX258" fmla="*/ 4470051 w 6386648"/>
              <a:gd name="connsiteY258" fmla="*/ 1422848 h 1849426"/>
              <a:gd name="connsiteX259" fmla="*/ 4488076 w 6386648"/>
              <a:gd name="connsiteY259" fmla="*/ 1404824 h 1849426"/>
              <a:gd name="connsiteX260" fmla="*/ 5028808 w 6386648"/>
              <a:gd name="connsiteY260" fmla="*/ 1398816 h 1849426"/>
              <a:gd name="connsiteX261" fmla="*/ 5046833 w 6386648"/>
              <a:gd name="connsiteY261" fmla="*/ 1416841 h 1849426"/>
              <a:gd name="connsiteX262" fmla="*/ 5028808 w 6386648"/>
              <a:gd name="connsiteY262" fmla="*/ 1434865 h 1849426"/>
              <a:gd name="connsiteX263" fmla="*/ 5010783 w 6386648"/>
              <a:gd name="connsiteY263" fmla="*/ 1416841 h 1849426"/>
              <a:gd name="connsiteX264" fmla="*/ 5028808 w 6386648"/>
              <a:gd name="connsiteY264" fmla="*/ 1398816 h 1849426"/>
              <a:gd name="connsiteX265" fmla="*/ 4367914 w 6386648"/>
              <a:gd name="connsiteY265" fmla="*/ 1398816 h 1849426"/>
              <a:gd name="connsiteX266" fmla="*/ 4385939 w 6386648"/>
              <a:gd name="connsiteY266" fmla="*/ 1416841 h 1849426"/>
              <a:gd name="connsiteX267" fmla="*/ 4367914 w 6386648"/>
              <a:gd name="connsiteY267" fmla="*/ 1434865 h 1849426"/>
              <a:gd name="connsiteX268" fmla="*/ 4349889 w 6386648"/>
              <a:gd name="connsiteY268" fmla="*/ 1416841 h 1849426"/>
              <a:gd name="connsiteX269" fmla="*/ 4367914 w 6386648"/>
              <a:gd name="connsiteY269" fmla="*/ 1398816 h 1849426"/>
              <a:gd name="connsiteX270" fmla="*/ 4163637 w 6386648"/>
              <a:gd name="connsiteY270" fmla="*/ 1398816 h 1849426"/>
              <a:gd name="connsiteX271" fmla="*/ 4181662 w 6386648"/>
              <a:gd name="connsiteY271" fmla="*/ 1416841 h 1849426"/>
              <a:gd name="connsiteX272" fmla="*/ 4163637 w 6386648"/>
              <a:gd name="connsiteY272" fmla="*/ 1434865 h 1849426"/>
              <a:gd name="connsiteX273" fmla="*/ 4145613 w 6386648"/>
              <a:gd name="connsiteY273" fmla="*/ 1416841 h 1849426"/>
              <a:gd name="connsiteX274" fmla="*/ 4163637 w 6386648"/>
              <a:gd name="connsiteY274" fmla="*/ 1398816 h 1849426"/>
              <a:gd name="connsiteX275" fmla="*/ 672910 w 6386648"/>
              <a:gd name="connsiteY275" fmla="*/ 1398816 h 1849426"/>
              <a:gd name="connsiteX276" fmla="*/ 690935 w 6386648"/>
              <a:gd name="connsiteY276" fmla="*/ 1416841 h 1849426"/>
              <a:gd name="connsiteX277" fmla="*/ 672910 w 6386648"/>
              <a:gd name="connsiteY277" fmla="*/ 1434865 h 1849426"/>
              <a:gd name="connsiteX278" fmla="*/ 654886 w 6386648"/>
              <a:gd name="connsiteY278" fmla="*/ 1416841 h 1849426"/>
              <a:gd name="connsiteX279" fmla="*/ 672910 w 6386648"/>
              <a:gd name="connsiteY279" fmla="*/ 1398816 h 1849426"/>
              <a:gd name="connsiteX280" fmla="*/ 3190319 w 6386648"/>
              <a:gd name="connsiteY280" fmla="*/ 1392808 h 1849426"/>
              <a:gd name="connsiteX281" fmla="*/ 3208344 w 6386648"/>
              <a:gd name="connsiteY281" fmla="*/ 1410832 h 1849426"/>
              <a:gd name="connsiteX282" fmla="*/ 3190319 w 6386648"/>
              <a:gd name="connsiteY282" fmla="*/ 1428857 h 1849426"/>
              <a:gd name="connsiteX283" fmla="*/ 3172295 w 6386648"/>
              <a:gd name="connsiteY283" fmla="*/ 1410832 h 1849426"/>
              <a:gd name="connsiteX284" fmla="*/ 3190319 w 6386648"/>
              <a:gd name="connsiteY284" fmla="*/ 1392808 h 1849426"/>
              <a:gd name="connsiteX285" fmla="*/ 1814456 w 6386648"/>
              <a:gd name="connsiteY285" fmla="*/ 1392808 h 1849426"/>
              <a:gd name="connsiteX286" fmla="*/ 1832481 w 6386648"/>
              <a:gd name="connsiteY286" fmla="*/ 1410832 h 1849426"/>
              <a:gd name="connsiteX287" fmla="*/ 1814456 w 6386648"/>
              <a:gd name="connsiteY287" fmla="*/ 1428857 h 1849426"/>
              <a:gd name="connsiteX288" fmla="*/ 1796432 w 6386648"/>
              <a:gd name="connsiteY288" fmla="*/ 1410832 h 1849426"/>
              <a:gd name="connsiteX289" fmla="*/ 1814456 w 6386648"/>
              <a:gd name="connsiteY289" fmla="*/ 1392808 h 1849426"/>
              <a:gd name="connsiteX290" fmla="*/ 967309 w 6386648"/>
              <a:gd name="connsiteY290" fmla="*/ 1386800 h 1849426"/>
              <a:gd name="connsiteX291" fmla="*/ 985334 w 6386648"/>
              <a:gd name="connsiteY291" fmla="*/ 1404824 h 1849426"/>
              <a:gd name="connsiteX292" fmla="*/ 967309 w 6386648"/>
              <a:gd name="connsiteY292" fmla="*/ 1422849 h 1849426"/>
              <a:gd name="connsiteX293" fmla="*/ 949285 w 6386648"/>
              <a:gd name="connsiteY293" fmla="*/ 1404824 h 1849426"/>
              <a:gd name="connsiteX294" fmla="*/ 967309 w 6386648"/>
              <a:gd name="connsiteY294" fmla="*/ 1386800 h 1849426"/>
              <a:gd name="connsiteX295" fmla="*/ 4049482 w 6386648"/>
              <a:gd name="connsiteY295" fmla="*/ 1374784 h 1849426"/>
              <a:gd name="connsiteX296" fmla="*/ 4067507 w 6386648"/>
              <a:gd name="connsiteY296" fmla="*/ 1392808 h 1849426"/>
              <a:gd name="connsiteX297" fmla="*/ 4049482 w 6386648"/>
              <a:gd name="connsiteY297" fmla="*/ 1410833 h 1849426"/>
              <a:gd name="connsiteX298" fmla="*/ 4031458 w 6386648"/>
              <a:gd name="connsiteY298" fmla="*/ 1392808 h 1849426"/>
              <a:gd name="connsiteX299" fmla="*/ 4049482 w 6386648"/>
              <a:gd name="connsiteY299" fmla="*/ 1374784 h 1849426"/>
              <a:gd name="connsiteX300" fmla="*/ 4674329 w 6386648"/>
              <a:gd name="connsiteY300" fmla="*/ 1368775 h 1849426"/>
              <a:gd name="connsiteX301" fmla="*/ 4692354 w 6386648"/>
              <a:gd name="connsiteY301" fmla="*/ 1386800 h 1849426"/>
              <a:gd name="connsiteX302" fmla="*/ 4674329 w 6386648"/>
              <a:gd name="connsiteY302" fmla="*/ 1404824 h 1849426"/>
              <a:gd name="connsiteX303" fmla="*/ 4656305 w 6386648"/>
              <a:gd name="connsiteY303" fmla="*/ 1386800 h 1849426"/>
              <a:gd name="connsiteX304" fmla="*/ 4674329 w 6386648"/>
              <a:gd name="connsiteY304" fmla="*/ 1368775 h 1849426"/>
              <a:gd name="connsiteX305" fmla="*/ 1526067 w 6386648"/>
              <a:gd name="connsiteY305" fmla="*/ 1368775 h 1849426"/>
              <a:gd name="connsiteX306" fmla="*/ 1544091 w 6386648"/>
              <a:gd name="connsiteY306" fmla="*/ 1386800 h 1849426"/>
              <a:gd name="connsiteX307" fmla="*/ 1526067 w 6386648"/>
              <a:gd name="connsiteY307" fmla="*/ 1404824 h 1849426"/>
              <a:gd name="connsiteX308" fmla="*/ 1508042 w 6386648"/>
              <a:gd name="connsiteY308" fmla="*/ 1386800 h 1849426"/>
              <a:gd name="connsiteX309" fmla="*/ 1526067 w 6386648"/>
              <a:gd name="connsiteY309" fmla="*/ 1368775 h 1849426"/>
              <a:gd name="connsiteX310" fmla="*/ 1369854 w 6386648"/>
              <a:gd name="connsiteY310" fmla="*/ 1368775 h 1849426"/>
              <a:gd name="connsiteX311" fmla="*/ 1387879 w 6386648"/>
              <a:gd name="connsiteY311" fmla="*/ 1386800 h 1849426"/>
              <a:gd name="connsiteX312" fmla="*/ 1369854 w 6386648"/>
              <a:gd name="connsiteY312" fmla="*/ 1404824 h 1849426"/>
              <a:gd name="connsiteX313" fmla="*/ 1351830 w 6386648"/>
              <a:gd name="connsiteY313" fmla="*/ 1386800 h 1849426"/>
              <a:gd name="connsiteX314" fmla="*/ 1369854 w 6386648"/>
              <a:gd name="connsiteY314" fmla="*/ 1368775 h 1849426"/>
              <a:gd name="connsiteX315" fmla="*/ 3418628 w 6386648"/>
              <a:gd name="connsiteY315" fmla="*/ 1362767 h 1849426"/>
              <a:gd name="connsiteX316" fmla="*/ 3436653 w 6386648"/>
              <a:gd name="connsiteY316" fmla="*/ 1380791 h 1849426"/>
              <a:gd name="connsiteX317" fmla="*/ 3418628 w 6386648"/>
              <a:gd name="connsiteY317" fmla="*/ 1398816 h 1849426"/>
              <a:gd name="connsiteX318" fmla="*/ 3400604 w 6386648"/>
              <a:gd name="connsiteY318" fmla="*/ 1380791 h 1849426"/>
              <a:gd name="connsiteX319" fmla="*/ 3418628 w 6386648"/>
              <a:gd name="connsiteY319" fmla="*/ 1362767 h 1849426"/>
              <a:gd name="connsiteX320" fmla="*/ 1147553 w 6386648"/>
              <a:gd name="connsiteY320" fmla="*/ 1362767 h 1849426"/>
              <a:gd name="connsiteX321" fmla="*/ 1165578 w 6386648"/>
              <a:gd name="connsiteY321" fmla="*/ 1380791 h 1849426"/>
              <a:gd name="connsiteX322" fmla="*/ 1147553 w 6386648"/>
              <a:gd name="connsiteY322" fmla="*/ 1398816 h 1849426"/>
              <a:gd name="connsiteX323" fmla="*/ 1129529 w 6386648"/>
              <a:gd name="connsiteY323" fmla="*/ 1380791 h 1849426"/>
              <a:gd name="connsiteX324" fmla="*/ 1147553 w 6386648"/>
              <a:gd name="connsiteY324" fmla="*/ 1362767 h 1849426"/>
              <a:gd name="connsiteX325" fmla="*/ 3646937 w 6386648"/>
              <a:gd name="connsiteY325" fmla="*/ 1356759 h 1849426"/>
              <a:gd name="connsiteX326" fmla="*/ 3664962 w 6386648"/>
              <a:gd name="connsiteY326" fmla="*/ 1374783 h 1849426"/>
              <a:gd name="connsiteX327" fmla="*/ 3646937 w 6386648"/>
              <a:gd name="connsiteY327" fmla="*/ 1392808 h 1849426"/>
              <a:gd name="connsiteX328" fmla="*/ 3628912 w 6386648"/>
              <a:gd name="connsiteY328" fmla="*/ 1374783 h 1849426"/>
              <a:gd name="connsiteX329" fmla="*/ 3646937 w 6386648"/>
              <a:gd name="connsiteY329" fmla="*/ 1356759 h 1849426"/>
              <a:gd name="connsiteX330" fmla="*/ 1946636 w 6386648"/>
              <a:gd name="connsiteY330" fmla="*/ 1356759 h 1849426"/>
              <a:gd name="connsiteX331" fmla="*/ 1964660 w 6386648"/>
              <a:gd name="connsiteY331" fmla="*/ 1374783 h 1849426"/>
              <a:gd name="connsiteX332" fmla="*/ 1946636 w 6386648"/>
              <a:gd name="connsiteY332" fmla="*/ 1392808 h 1849426"/>
              <a:gd name="connsiteX333" fmla="*/ 1928611 w 6386648"/>
              <a:gd name="connsiteY333" fmla="*/ 1374783 h 1849426"/>
              <a:gd name="connsiteX334" fmla="*/ 1946636 w 6386648"/>
              <a:gd name="connsiteY334" fmla="*/ 1356759 h 1849426"/>
              <a:gd name="connsiteX335" fmla="*/ 1658245 w 6386648"/>
              <a:gd name="connsiteY335" fmla="*/ 1350751 h 1849426"/>
              <a:gd name="connsiteX336" fmla="*/ 1676270 w 6386648"/>
              <a:gd name="connsiteY336" fmla="*/ 1368775 h 1849426"/>
              <a:gd name="connsiteX337" fmla="*/ 1658245 w 6386648"/>
              <a:gd name="connsiteY337" fmla="*/ 1386800 h 1849426"/>
              <a:gd name="connsiteX338" fmla="*/ 1640221 w 6386648"/>
              <a:gd name="connsiteY338" fmla="*/ 1368775 h 1849426"/>
              <a:gd name="connsiteX339" fmla="*/ 1658245 w 6386648"/>
              <a:gd name="connsiteY339" fmla="*/ 1350751 h 1849426"/>
              <a:gd name="connsiteX340" fmla="*/ 3929320 w 6386648"/>
              <a:gd name="connsiteY340" fmla="*/ 1344743 h 1849426"/>
              <a:gd name="connsiteX341" fmla="*/ 3947345 w 6386648"/>
              <a:gd name="connsiteY341" fmla="*/ 1362767 h 1849426"/>
              <a:gd name="connsiteX342" fmla="*/ 3929320 w 6386648"/>
              <a:gd name="connsiteY342" fmla="*/ 1380792 h 1849426"/>
              <a:gd name="connsiteX343" fmla="*/ 3911296 w 6386648"/>
              <a:gd name="connsiteY343" fmla="*/ 1362767 h 1849426"/>
              <a:gd name="connsiteX344" fmla="*/ 3929320 w 6386648"/>
              <a:gd name="connsiteY344" fmla="*/ 1344743 h 1849426"/>
              <a:gd name="connsiteX345" fmla="*/ 3088181 w 6386648"/>
              <a:gd name="connsiteY345" fmla="*/ 1344743 h 1849426"/>
              <a:gd name="connsiteX346" fmla="*/ 3106206 w 6386648"/>
              <a:gd name="connsiteY346" fmla="*/ 1362767 h 1849426"/>
              <a:gd name="connsiteX347" fmla="*/ 3088181 w 6386648"/>
              <a:gd name="connsiteY347" fmla="*/ 1380792 h 1849426"/>
              <a:gd name="connsiteX348" fmla="*/ 3070157 w 6386648"/>
              <a:gd name="connsiteY348" fmla="*/ 1362767 h 1849426"/>
              <a:gd name="connsiteX349" fmla="*/ 3088181 w 6386648"/>
              <a:gd name="connsiteY349" fmla="*/ 1344743 h 1849426"/>
              <a:gd name="connsiteX350" fmla="*/ 853154 w 6386648"/>
              <a:gd name="connsiteY350" fmla="*/ 1344743 h 1849426"/>
              <a:gd name="connsiteX351" fmla="*/ 871179 w 6386648"/>
              <a:gd name="connsiteY351" fmla="*/ 1362767 h 1849426"/>
              <a:gd name="connsiteX352" fmla="*/ 853154 w 6386648"/>
              <a:gd name="connsiteY352" fmla="*/ 1380792 h 1849426"/>
              <a:gd name="connsiteX353" fmla="*/ 835130 w 6386648"/>
              <a:gd name="connsiteY353" fmla="*/ 1362767 h 1849426"/>
              <a:gd name="connsiteX354" fmla="*/ 853154 w 6386648"/>
              <a:gd name="connsiteY354" fmla="*/ 1344743 h 1849426"/>
              <a:gd name="connsiteX355" fmla="*/ 4283800 w 6386648"/>
              <a:gd name="connsiteY355" fmla="*/ 1326718 h 1849426"/>
              <a:gd name="connsiteX356" fmla="*/ 4301825 w 6386648"/>
              <a:gd name="connsiteY356" fmla="*/ 1344742 h 1849426"/>
              <a:gd name="connsiteX357" fmla="*/ 4283800 w 6386648"/>
              <a:gd name="connsiteY357" fmla="*/ 1362767 h 1849426"/>
              <a:gd name="connsiteX358" fmla="*/ 4265776 w 6386648"/>
              <a:gd name="connsiteY358" fmla="*/ 1344742 h 1849426"/>
              <a:gd name="connsiteX359" fmla="*/ 4283800 w 6386648"/>
              <a:gd name="connsiteY359" fmla="*/ 1326718 h 1849426"/>
              <a:gd name="connsiteX360" fmla="*/ 3815165 w 6386648"/>
              <a:gd name="connsiteY360" fmla="*/ 1326718 h 1849426"/>
              <a:gd name="connsiteX361" fmla="*/ 3833190 w 6386648"/>
              <a:gd name="connsiteY361" fmla="*/ 1344742 h 1849426"/>
              <a:gd name="connsiteX362" fmla="*/ 3815165 w 6386648"/>
              <a:gd name="connsiteY362" fmla="*/ 1362767 h 1849426"/>
              <a:gd name="connsiteX363" fmla="*/ 3797141 w 6386648"/>
              <a:gd name="connsiteY363" fmla="*/ 1344742 h 1849426"/>
              <a:gd name="connsiteX364" fmla="*/ 3815165 w 6386648"/>
              <a:gd name="connsiteY364" fmla="*/ 1326718 h 1849426"/>
              <a:gd name="connsiteX365" fmla="*/ 2980034 w 6386648"/>
              <a:gd name="connsiteY365" fmla="*/ 1326718 h 1849426"/>
              <a:gd name="connsiteX366" fmla="*/ 2998059 w 6386648"/>
              <a:gd name="connsiteY366" fmla="*/ 1344742 h 1849426"/>
              <a:gd name="connsiteX367" fmla="*/ 2980034 w 6386648"/>
              <a:gd name="connsiteY367" fmla="*/ 1362767 h 1849426"/>
              <a:gd name="connsiteX368" fmla="*/ 2962010 w 6386648"/>
              <a:gd name="connsiteY368" fmla="*/ 1344742 h 1849426"/>
              <a:gd name="connsiteX369" fmla="*/ 2980034 w 6386648"/>
              <a:gd name="connsiteY369" fmla="*/ 1326718 h 1849426"/>
              <a:gd name="connsiteX370" fmla="*/ 594806 w 6386648"/>
              <a:gd name="connsiteY370" fmla="*/ 1326718 h 1849426"/>
              <a:gd name="connsiteX371" fmla="*/ 612830 w 6386648"/>
              <a:gd name="connsiteY371" fmla="*/ 1344742 h 1849426"/>
              <a:gd name="connsiteX372" fmla="*/ 594806 w 6386648"/>
              <a:gd name="connsiteY372" fmla="*/ 1362767 h 1849426"/>
              <a:gd name="connsiteX373" fmla="*/ 576781 w 6386648"/>
              <a:gd name="connsiteY373" fmla="*/ 1344742 h 1849426"/>
              <a:gd name="connsiteX374" fmla="*/ 594806 w 6386648"/>
              <a:gd name="connsiteY374" fmla="*/ 1326718 h 1849426"/>
              <a:gd name="connsiteX375" fmla="*/ 4836548 w 6386648"/>
              <a:gd name="connsiteY375" fmla="*/ 1314702 h 1849426"/>
              <a:gd name="connsiteX376" fmla="*/ 4854573 w 6386648"/>
              <a:gd name="connsiteY376" fmla="*/ 1332726 h 1849426"/>
              <a:gd name="connsiteX377" fmla="*/ 4836548 w 6386648"/>
              <a:gd name="connsiteY377" fmla="*/ 1350751 h 1849426"/>
              <a:gd name="connsiteX378" fmla="*/ 4818524 w 6386648"/>
              <a:gd name="connsiteY378" fmla="*/ 1332726 h 1849426"/>
              <a:gd name="connsiteX379" fmla="*/ 4836548 w 6386648"/>
              <a:gd name="connsiteY379" fmla="*/ 1314702 h 1849426"/>
              <a:gd name="connsiteX380" fmla="*/ 4980743 w 6386648"/>
              <a:gd name="connsiteY380" fmla="*/ 1308694 h 1849426"/>
              <a:gd name="connsiteX381" fmla="*/ 4998768 w 6386648"/>
              <a:gd name="connsiteY381" fmla="*/ 1326719 h 1849426"/>
              <a:gd name="connsiteX382" fmla="*/ 4980743 w 6386648"/>
              <a:gd name="connsiteY382" fmla="*/ 1344743 h 1849426"/>
              <a:gd name="connsiteX383" fmla="*/ 4962719 w 6386648"/>
              <a:gd name="connsiteY383" fmla="*/ 1326719 h 1849426"/>
              <a:gd name="connsiteX384" fmla="*/ 4980743 w 6386648"/>
              <a:gd name="connsiteY384" fmla="*/ 1308694 h 1849426"/>
              <a:gd name="connsiteX385" fmla="*/ 2871888 w 6386648"/>
              <a:gd name="connsiteY385" fmla="*/ 1302686 h 1849426"/>
              <a:gd name="connsiteX386" fmla="*/ 2889913 w 6386648"/>
              <a:gd name="connsiteY386" fmla="*/ 1320710 h 1849426"/>
              <a:gd name="connsiteX387" fmla="*/ 2871888 w 6386648"/>
              <a:gd name="connsiteY387" fmla="*/ 1338735 h 1849426"/>
              <a:gd name="connsiteX388" fmla="*/ 2853864 w 6386648"/>
              <a:gd name="connsiteY388" fmla="*/ 1320710 h 1849426"/>
              <a:gd name="connsiteX389" fmla="*/ 2871888 w 6386648"/>
              <a:gd name="connsiteY389" fmla="*/ 1302686 h 1849426"/>
              <a:gd name="connsiteX390" fmla="*/ 2102847 w 6386648"/>
              <a:gd name="connsiteY390" fmla="*/ 1302686 h 1849426"/>
              <a:gd name="connsiteX391" fmla="*/ 2120872 w 6386648"/>
              <a:gd name="connsiteY391" fmla="*/ 1320710 h 1849426"/>
              <a:gd name="connsiteX392" fmla="*/ 2102847 w 6386648"/>
              <a:gd name="connsiteY392" fmla="*/ 1338735 h 1849426"/>
              <a:gd name="connsiteX393" fmla="*/ 2084823 w 6386648"/>
              <a:gd name="connsiteY393" fmla="*/ 1320710 h 1849426"/>
              <a:gd name="connsiteX394" fmla="*/ 2102847 w 6386648"/>
              <a:gd name="connsiteY394" fmla="*/ 1302686 h 1849426"/>
              <a:gd name="connsiteX395" fmla="*/ 1273724 w 6386648"/>
              <a:gd name="connsiteY395" fmla="*/ 1302686 h 1849426"/>
              <a:gd name="connsiteX396" fmla="*/ 1291749 w 6386648"/>
              <a:gd name="connsiteY396" fmla="*/ 1320710 h 1849426"/>
              <a:gd name="connsiteX397" fmla="*/ 1273724 w 6386648"/>
              <a:gd name="connsiteY397" fmla="*/ 1338735 h 1849426"/>
              <a:gd name="connsiteX398" fmla="*/ 1255700 w 6386648"/>
              <a:gd name="connsiteY398" fmla="*/ 1320710 h 1849426"/>
              <a:gd name="connsiteX399" fmla="*/ 1273724 w 6386648"/>
              <a:gd name="connsiteY399" fmla="*/ 1302686 h 1849426"/>
              <a:gd name="connsiteX400" fmla="*/ 1033398 w 6386648"/>
              <a:gd name="connsiteY400" fmla="*/ 1302686 h 1849426"/>
              <a:gd name="connsiteX401" fmla="*/ 1051423 w 6386648"/>
              <a:gd name="connsiteY401" fmla="*/ 1320710 h 1849426"/>
              <a:gd name="connsiteX402" fmla="*/ 1033398 w 6386648"/>
              <a:gd name="connsiteY402" fmla="*/ 1338735 h 1849426"/>
              <a:gd name="connsiteX403" fmla="*/ 1015374 w 6386648"/>
              <a:gd name="connsiteY403" fmla="*/ 1320710 h 1849426"/>
              <a:gd name="connsiteX404" fmla="*/ 1033398 w 6386648"/>
              <a:gd name="connsiteY404" fmla="*/ 1302686 h 1849426"/>
              <a:gd name="connsiteX405" fmla="*/ 4548158 w 6386648"/>
              <a:gd name="connsiteY405" fmla="*/ 1296678 h 1849426"/>
              <a:gd name="connsiteX406" fmla="*/ 4566183 w 6386648"/>
              <a:gd name="connsiteY406" fmla="*/ 1314702 h 1849426"/>
              <a:gd name="connsiteX407" fmla="*/ 4548158 w 6386648"/>
              <a:gd name="connsiteY407" fmla="*/ 1332727 h 1849426"/>
              <a:gd name="connsiteX408" fmla="*/ 4530133 w 6386648"/>
              <a:gd name="connsiteY408" fmla="*/ 1314702 h 1849426"/>
              <a:gd name="connsiteX409" fmla="*/ 4548158 w 6386648"/>
              <a:gd name="connsiteY409" fmla="*/ 1296678 h 1849426"/>
              <a:gd name="connsiteX410" fmla="*/ 3520767 w 6386648"/>
              <a:gd name="connsiteY410" fmla="*/ 1290670 h 1849426"/>
              <a:gd name="connsiteX411" fmla="*/ 3538792 w 6386648"/>
              <a:gd name="connsiteY411" fmla="*/ 1308694 h 1849426"/>
              <a:gd name="connsiteX412" fmla="*/ 3520767 w 6386648"/>
              <a:gd name="connsiteY412" fmla="*/ 1326719 h 1849426"/>
              <a:gd name="connsiteX413" fmla="*/ 3502743 w 6386648"/>
              <a:gd name="connsiteY413" fmla="*/ 1308694 h 1849426"/>
              <a:gd name="connsiteX414" fmla="*/ 3520767 w 6386648"/>
              <a:gd name="connsiteY414" fmla="*/ 1290670 h 1849426"/>
              <a:gd name="connsiteX415" fmla="*/ 3244392 w 6386648"/>
              <a:gd name="connsiteY415" fmla="*/ 1290670 h 1849426"/>
              <a:gd name="connsiteX416" fmla="*/ 3262417 w 6386648"/>
              <a:gd name="connsiteY416" fmla="*/ 1308694 h 1849426"/>
              <a:gd name="connsiteX417" fmla="*/ 3244392 w 6386648"/>
              <a:gd name="connsiteY417" fmla="*/ 1326719 h 1849426"/>
              <a:gd name="connsiteX418" fmla="*/ 3226368 w 6386648"/>
              <a:gd name="connsiteY418" fmla="*/ 1308694 h 1849426"/>
              <a:gd name="connsiteX419" fmla="*/ 3244392 w 6386648"/>
              <a:gd name="connsiteY419" fmla="*/ 1290670 h 1849426"/>
              <a:gd name="connsiteX420" fmla="*/ 757024 w 6386648"/>
              <a:gd name="connsiteY420" fmla="*/ 1290670 h 1849426"/>
              <a:gd name="connsiteX421" fmla="*/ 775049 w 6386648"/>
              <a:gd name="connsiteY421" fmla="*/ 1308694 h 1849426"/>
              <a:gd name="connsiteX422" fmla="*/ 757024 w 6386648"/>
              <a:gd name="connsiteY422" fmla="*/ 1326719 h 1849426"/>
              <a:gd name="connsiteX423" fmla="*/ 739000 w 6386648"/>
              <a:gd name="connsiteY423" fmla="*/ 1308694 h 1849426"/>
              <a:gd name="connsiteX424" fmla="*/ 757024 w 6386648"/>
              <a:gd name="connsiteY424" fmla="*/ 1290670 h 1849426"/>
              <a:gd name="connsiteX425" fmla="*/ 4427995 w 6386648"/>
              <a:gd name="connsiteY425" fmla="*/ 1284661 h 1849426"/>
              <a:gd name="connsiteX426" fmla="*/ 4446020 w 6386648"/>
              <a:gd name="connsiteY426" fmla="*/ 1302685 h 1849426"/>
              <a:gd name="connsiteX427" fmla="*/ 4427995 w 6386648"/>
              <a:gd name="connsiteY427" fmla="*/ 1320710 h 1849426"/>
              <a:gd name="connsiteX428" fmla="*/ 4409970 w 6386648"/>
              <a:gd name="connsiteY428" fmla="*/ 1302685 h 1849426"/>
              <a:gd name="connsiteX429" fmla="*/ 4427995 w 6386648"/>
              <a:gd name="connsiteY429" fmla="*/ 1284661 h 1849426"/>
              <a:gd name="connsiteX430" fmla="*/ 2763741 w 6386648"/>
              <a:gd name="connsiteY430" fmla="*/ 1278653 h 1849426"/>
              <a:gd name="connsiteX431" fmla="*/ 2781766 w 6386648"/>
              <a:gd name="connsiteY431" fmla="*/ 1296678 h 1849426"/>
              <a:gd name="connsiteX432" fmla="*/ 2763741 w 6386648"/>
              <a:gd name="connsiteY432" fmla="*/ 1314702 h 1849426"/>
              <a:gd name="connsiteX433" fmla="*/ 2745717 w 6386648"/>
              <a:gd name="connsiteY433" fmla="*/ 1296678 h 1849426"/>
              <a:gd name="connsiteX434" fmla="*/ 2763741 w 6386648"/>
              <a:gd name="connsiteY434" fmla="*/ 1278653 h 1849426"/>
              <a:gd name="connsiteX435" fmla="*/ 2217002 w 6386648"/>
              <a:gd name="connsiteY435" fmla="*/ 1272645 h 1849426"/>
              <a:gd name="connsiteX436" fmla="*/ 2235026 w 6386648"/>
              <a:gd name="connsiteY436" fmla="*/ 1290669 h 1849426"/>
              <a:gd name="connsiteX437" fmla="*/ 2217002 w 6386648"/>
              <a:gd name="connsiteY437" fmla="*/ 1308694 h 1849426"/>
              <a:gd name="connsiteX438" fmla="*/ 2198977 w 6386648"/>
              <a:gd name="connsiteY438" fmla="*/ 1290669 h 1849426"/>
              <a:gd name="connsiteX439" fmla="*/ 2217002 w 6386648"/>
              <a:gd name="connsiteY439" fmla="*/ 1272645 h 1849426"/>
              <a:gd name="connsiteX440" fmla="*/ 1874537 w 6386648"/>
              <a:gd name="connsiteY440" fmla="*/ 1272645 h 1849426"/>
              <a:gd name="connsiteX441" fmla="*/ 1892562 w 6386648"/>
              <a:gd name="connsiteY441" fmla="*/ 1290669 h 1849426"/>
              <a:gd name="connsiteX442" fmla="*/ 1874537 w 6386648"/>
              <a:gd name="connsiteY442" fmla="*/ 1308694 h 1849426"/>
              <a:gd name="connsiteX443" fmla="*/ 1856513 w 6386648"/>
              <a:gd name="connsiteY443" fmla="*/ 1290669 h 1849426"/>
              <a:gd name="connsiteX444" fmla="*/ 1874537 w 6386648"/>
              <a:gd name="connsiteY444" fmla="*/ 1272645 h 1849426"/>
              <a:gd name="connsiteX445" fmla="*/ 3376571 w 6386648"/>
              <a:gd name="connsiteY445" fmla="*/ 1266637 h 1849426"/>
              <a:gd name="connsiteX446" fmla="*/ 3394596 w 6386648"/>
              <a:gd name="connsiteY446" fmla="*/ 1284661 h 1849426"/>
              <a:gd name="connsiteX447" fmla="*/ 3376571 w 6386648"/>
              <a:gd name="connsiteY447" fmla="*/ 1302686 h 1849426"/>
              <a:gd name="connsiteX448" fmla="*/ 3358546 w 6386648"/>
              <a:gd name="connsiteY448" fmla="*/ 1284661 h 1849426"/>
              <a:gd name="connsiteX449" fmla="*/ 3376571 w 6386648"/>
              <a:gd name="connsiteY449" fmla="*/ 1266637 h 1849426"/>
              <a:gd name="connsiteX450" fmla="*/ 2643579 w 6386648"/>
              <a:gd name="connsiteY450" fmla="*/ 1266637 h 1849426"/>
              <a:gd name="connsiteX451" fmla="*/ 2661604 w 6386648"/>
              <a:gd name="connsiteY451" fmla="*/ 1284661 h 1849426"/>
              <a:gd name="connsiteX452" fmla="*/ 2643579 w 6386648"/>
              <a:gd name="connsiteY452" fmla="*/ 1302686 h 1849426"/>
              <a:gd name="connsiteX453" fmla="*/ 2625555 w 6386648"/>
              <a:gd name="connsiteY453" fmla="*/ 1284661 h 1849426"/>
              <a:gd name="connsiteX454" fmla="*/ 2643579 w 6386648"/>
              <a:gd name="connsiteY454" fmla="*/ 1266637 h 1849426"/>
              <a:gd name="connsiteX455" fmla="*/ 1754375 w 6386648"/>
              <a:gd name="connsiteY455" fmla="*/ 1266637 h 1849426"/>
              <a:gd name="connsiteX456" fmla="*/ 1772400 w 6386648"/>
              <a:gd name="connsiteY456" fmla="*/ 1284661 h 1849426"/>
              <a:gd name="connsiteX457" fmla="*/ 1754375 w 6386648"/>
              <a:gd name="connsiteY457" fmla="*/ 1302686 h 1849426"/>
              <a:gd name="connsiteX458" fmla="*/ 1736351 w 6386648"/>
              <a:gd name="connsiteY458" fmla="*/ 1284661 h 1849426"/>
              <a:gd name="connsiteX459" fmla="*/ 1754375 w 6386648"/>
              <a:gd name="connsiteY459" fmla="*/ 1266637 h 1849426"/>
              <a:gd name="connsiteX460" fmla="*/ 4740418 w 6386648"/>
              <a:gd name="connsiteY460" fmla="*/ 1260629 h 1849426"/>
              <a:gd name="connsiteX461" fmla="*/ 4758443 w 6386648"/>
              <a:gd name="connsiteY461" fmla="*/ 1278653 h 1849426"/>
              <a:gd name="connsiteX462" fmla="*/ 4740418 w 6386648"/>
              <a:gd name="connsiteY462" fmla="*/ 1296678 h 1849426"/>
              <a:gd name="connsiteX463" fmla="*/ 4722394 w 6386648"/>
              <a:gd name="connsiteY463" fmla="*/ 1278653 h 1849426"/>
              <a:gd name="connsiteX464" fmla="*/ 4740418 w 6386648"/>
              <a:gd name="connsiteY464" fmla="*/ 1260629 h 1849426"/>
              <a:gd name="connsiteX465" fmla="*/ 4103556 w 6386648"/>
              <a:gd name="connsiteY465" fmla="*/ 1260629 h 1849426"/>
              <a:gd name="connsiteX466" fmla="*/ 4121581 w 6386648"/>
              <a:gd name="connsiteY466" fmla="*/ 1278653 h 1849426"/>
              <a:gd name="connsiteX467" fmla="*/ 4103556 w 6386648"/>
              <a:gd name="connsiteY467" fmla="*/ 1296678 h 1849426"/>
              <a:gd name="connsiteX468" fmla="*/ 4085532 w 6386648"/>
              <a:gd name="connsiteY468" fmla="*/ 1278653 h 1849426"/>
              <a:gd name="connsiteX469" fmla="*/ 4103556 w 6386648"/>
              <a:gd name="connsiteY469" fmla="*/ 1260629 h 1849426"/>
              <a:gd name="connsiteX470" fmla="*/ 3725043 w 6386648"/>
              <a:gd name="connsiteY470" fmla="*/ 1260629 h 1849426"/>
              <a:gd name="connsiteX471" fmla="*/ 3743068 w 6386648"/>
              <a:gd name="connsiteY471" fmla="*/ 1278653 h 1849426"/>
              <a:gd name="connsiteX472" fmla="*/ 3725043 w 6386648"/>
              <a:gd name="connsiteY472" fmla="*/ 1296678 h 1849426"/>
              <a:gd name="connsiteX473" fmla="*/ 3707019 w 6386648"/>
              <a:gd name="connsiteY473" fmla="*/ 1278653 h 1849426"/>
              <a:gd name="connsiteX474" fmla="*/ 3725043 w 6386648"/>
              <a:gd name="connsiteY474" fmla="*/ 1260629 h 1849426"/>
              <a:gd name="connsiteX475" fmla="*/ 1405904 w 6386648"/>
              <a:gd name="connsiteY475" fmla="*/ 1260629 h 1849426"/>
              <a:gd name="connsiteX476" fmla="*/ 1423928 w 6386648"/>
              <a:gd name="connsiteY476" fmla="*/ 1278653 h 1849426"/>
              <a:gd name="connsiteX477" fmla="*/ 1405904 w 6386648"/>
              <a:gd name="connsiteY477" fmla="*/ 1296678 h 1849426"/>
              <a:gd name="connsiteX478" fmla="*/ 1387879 w 6386648"/>
              <a:gd name="connsiteY478" fmla="*/ 1278653 h 1849426"/>
              <a:gd name="connsiteX479" fmla="*/ 1405904 w 6386648"/>
              <a:gd name="connsiteY479" fmla="*/ 1260629 h 1849426"/>
              <a:gd name="connsiteX480" fmla="*/ 492666 w 6386648"/>
              <a:gd name="connsiteY480" fmla="*/ 1260629 h 1849426"/>
              <a:gd name="connsiteX481" fmla="*/ 510691 w 6386648"/>
              <a:gd name="connsiteY481" fmla="*/ 1278653 h 1849426"/>
              <a:gd name="connsiteX482" fmla="*/ 492666 w 6386648"/>
              <a:gd name="connsiteY482" fmla="*/ 1296678 h 1849426"/>
              <a:gd name="connsiteX483" fmla="*/ 474642 w 6386648"/>
              <a:gd name="connsiteY483" fmla="*/ 1278653 h 1849426"/>
              <a:gd name="connsiteX484" fmla="*/ 492666 w 6386648"/>
              <a:gd name="connsiteY484" fmla="*/ 1260629 h 1849426"/>
              <a:gd name="connsiteX485" fmla="*/ 4229726 w 6386648"/>
              <a:gd name="connsiteY485" fmla="*/ 1248613 h 1849426"/>
              <a:gd name="connsiteX486" fmla="*/ 4247751 w 6386648"/>
              <a:gd name="connsiteY486" fmla="*/ 1266638 h 1849426"/>
              <a:gd name="connsiteX487" fmla="*/ 4229726 w 6386648"/>
              <a:gd name="connsiteY487" fmla="*/ 1284662 h 1849426"/>
              <a:gd name="connsiteX488" fmla="*/ 4211702 w 6386648"/>
              <a:gd name="connsiteY488" fmla="*/ 1266638 h 1849426"/>
              <a:gd name="connsiteX489" fmla="*/ 4229726 w 6386648"/>
              <a:gd name="connsiteY489" fmla="*/ 1248613 h 1849426"/>
              <a:gd name="connsiteX490" fmla="*/ 2439302 w 6386648"/>
              <a:gd name="connsiteY490" fmla="*/ 1248613 h 1849426"/>
              <a:gd name="connsiteX491" fmla="*/ 2457327 w 6386648"/>
              <a:gd name="connsiteY491" fmla="*/ 1266638 h 1849426"/>
              <a:gd name="connsiteX492" fmla="*/ 2439302 w 6386648"/>
              <a:gd name="connsiteY492" fmla="*/ 1284662 h 1849426"/>
              <a:gd name="connsiteX493" fmla="*/ 2421278 w 6386648"/>
              <a:gd name="connsiteY493" fmla="*/ 1266638 h 1849426"/>
              <a:gd name="connsiteX494" fmla="*/ 2439302 w 6386648"/>
              <a:gd name="connsiteY494" fmla="*/ 1248613 h 1849426"/>
              <a:gd name="connsiteX495" fmla="*/ 2337165 w 6386648"/>
              <a:gd name="connsiteY495" fmla="*/ 1248613 h 1849426"/>
              <a:gd name="connsiteX496" fmla="*/ 2355189 w 6386648"/>
              <a:gd name="connsiteY496" fmla="*/ 1266638 h 1849426"/>
              <a:gd name="connsiteX497" fmla="*/ 2337165 w 6386648"/>
              <a:gd name="connsiteY497" fmla="*/ 1284662 h 1849426"/>
              <a:gd name="connsiteX498" fmla="*/ 2319140 w 6386648"/>
              <a:gd name="connsiteY498" fmla="*/ 1266638 h 1849426"/>
              <a:gd name="connsiteX499" fmla="*/ 2337165 w 6386648"/>
              <a:gd name="connsiteY499" fmla="*/ 1248613 h 1849426"/>
              <a:gd name="connsiteX500" fmla="*/ 2012725 w 6386648"/>
              <a:gd name="connsiteY500" fmla="*/ 1248613 h 1849426"/>
              <a:gd name="connsiteX501" fmla="*/ 2030750 w 6386648"/>
              <a:gd name="connsiteY501" fmla="*/ 1266638 h 1849426"/>
              <a:gd name="connsiteX502" fmla="*/ 2012725 w 6386648"/>
              <a:gd name="connsiteY502" fmla="*/ 1284662 h 1849426"/>
              <a:gd name="connsiteX503" fmla="*/ 1994701 w 6386648"/>
              <a:gd name="connsiteY503" fmla="*/ 1266638 h 1849426"/>
              <a:gd name="connsiteX504" fmla="*/ 2012725 w 6386648"/>
              <a:gd name="connsiteY504" fmla="*/ 1248613 h 1849426"/>
              <a:gd name="connsiteX505" fmla="*/ 1165578 w 6386648"/>
              <a:gd name="connsiteY505" fmla="*/ 1248613 h 1849426"/>
              <a:gd name="connsiteX506" fmla="*/ 1183602 w 6386648"/>
              <a:gd name="connsiteY506" fmla="*/ 1266638 h 1849426"/>
              <a:gd name="connsiteX507" fmla="*/ 1165578 w 6386648"/>
              <a:gd name="connsiteY507" fmla="*/ 1284662 h 1849426"/>
              <a:gd name="connsiteX508" fmla="*/ 1147553 w 6386648"/>
              <a:gd name="connsiteY508" fmla="*/ 1266638 h 1849426"/>
              <a:gd name="connsiteX509" fmla="*/ 1165578 w 6386648"/>
              <a:gd name="connsiteY509" fmla="*/ 1248613 h 1849426"/>
              <a:gd name="connsiteX510" fmla="*/ 3989401 w 6386648"/>
              <a:gd name="connsiteY510" fmla="*/ 1242605 h 1849426"/>
              <a:gd name="connsiteX511" fmla="*/ 4007426 w 6386648"/>
              <a:gd name="connsiteY511" fmla="*/ 1260629 h 1849426"/>
              <a:gd name="connsiteX512" fmla="*/ 3989401 w 6386648"/>
              <a:gd name="connsiteY512" fmla="*/ 1278654 h 1849426"/>
              <a:gd name="connsiteX513" fmla="*/ 3971377 w 6386648"/>
              <a:gd name="connsiteY513" fmla="*/ 1260629 h 1849426"/>
              <a:gd name="connsiteX514" fmla="*/ 3989401 w 6386648"/>
              <a:gd name="connsiteY514" fmla="*/ 1242605 h 1849426"/>
              <a:gd name="connsiteX515" fmla="*/ 1514049 w 6386648"/>
              <a:gd name="connsiteY515" fmla="*/ 1242605 h 1849426"/>
              <a:gd name="connsiteX516" fmla="*/ 1532074 w 6386648"/>
              <a:gd name="connsiteY516" fmla="*/ 1260629 h 1849426"/>
              <a:gd name="connsiteX517" fmla="*/ 1514049 w 6386648"/>
              <a:gd name="connsiteY517" fmla="*/ 1278654 h 1849426"/>
              <a:gd name="connsiteX518" fmla="*/ 1496025 w 6386648"/>
              <a:gd name="connsiteY518" fmla="*/ 1260629 h 1849426"/>
              <a:gd name="connsiteX519" fmla="*/ 1514049 w 6386648"/>
              <a:gd name="connsiteY519" fmla="*/ 1242605 h 1849426"/>
              <a:gd name="connsiteX520" fmla="*/ 3088181 w 6386648"/>
              <a:gd name="connsiteY520" fmla="*/ 1230588 h 1849426"/>
              <a:gd name="connsiteX521" fmla="*/ 3106206 w 6386648"/>
              <a:gd name="connsiteY521" fmla="*/ 1248612 h 1849426"/>
              <a:gd name="connsiteX522" fmla="*/ 3088181 w 6386648"/>
              <a:gd name="connsiteY522" fmla="*/ 1266637 h 1849426"/>
              <a:gd name="connsiteX523" fmla="*/ 3070157 w 6386648"/>
              <a:gd name="connsiteY523" fmla="*/ 1248612 h 1849426"/>
              <a:gd name="connsiteX524" fmla="*/ 3088181 w 6386648"/>
              <a:gd name="connsiteY524" fmla="*/ 1230588 h 1849426"/>
              <a:gd name="connsiteX525" fmla="*/ 895212 w 6386648"/>
              <a:gd name="connsiteY525" fmla="*/ 1230588 h 1849426"/>
              <a:gd name="connsiteX526" fmla="*/ 913236 w 6386648"/>
              <a:gd name="connsiteY526" fmla="*/ 1248612 h 1849426"/>
              <a:gd name="connsiteX527" fmla="*/ 895212 w 6386648"/>
              <a:gd name="connsiteY527" fmla="*/ 1266637 h 1849426"/>
              <a:gd name="connsiteX528" fmla="*/ 877187 w 6386648"/>
              <a:gd name="connsiteY528" fmla="*/ 1248612 h 1849426"/>
              <a:gd name="connsiteX529" fmla="*/ 895212 w 6386648"/>
              <a:gd name="connsiteY529" fmla="*/ 1230588 h 1849426"/>
              <a:gd name="connsiteX530" fmla="*/ 4626263 w 6386648"/>
              <a:gd name="connsiteY530" fmla="*/ 1224580 h 1849426"/>
              <a:gd name="connsiteX531" fmla="*/ 4644288 w 6386648"/>
              <a:gd name="connsiteY531" fmla="*/ 1242604 h 1849426"/>
              <a:gd name="connsiteX532" fmla="*/ 4626263 w 6386648"/>
              <a:gd name="connsiteY532" fmla="*/ 1260629 h 1849426"/>
              <a:gd name="connsiteX533" fmla="*/ 4608239 w 6386648"/>
              <a:gd name="connsiteY533" fmla="*/ 1242604 h 1849426"/>
              <a:gd name="connsiteX534" fmla="*/ 4626263 w 6386648"/>
              <a:gd name="connsiteY534" fmla="*/ 1224580 h 1849426"/>
              <a:gd name="connsiteX535" fmla="*/ 2547449 w 6386648"/>
              <a:gd name="connsiteY535" fmla="*/ 1224580 h 1849426"/>
              <a:gd name="connsiteX536" fmla="*/ 2565474 w 6386648"/>
              <a:gd name="connsiteY536" fmla="*/ 1242604 h 1849426"/>
              <a:gd name="connsiteX537" fmla="*/ 2547449 w 6386648"/>
              <a:gd name="connsiteY537" fmla="*/ 1260629 h 1849426"/>
              <a:gd name="connsiteX538" fmla="*/ 2529425 w 6386648"/>
              <a:gd name="connsiteY538" fmla="*/ 1242604 h 1849426"/>
              <a:gd name="connsiteX539" fmla="*/ 2547449 w 6386648"/>
              <a:gd name="connsiteY539" fmla="*/ 1224580 h 1849426"/>
              <a:gd name="connsiteX540" fmla="*/ 1628204 w 6386648"/>
              <a:gd name="connsiteY540" fmla="*/ 1224580 h 1849426"/>
              <a:gd name="connsiteX541" fmla="*/ 1646229 w 6386648"/>
              <a:gd name="connsiteY541" fmla="*/ 1242604 h 1849426"/>
              <a:gd name="connsiteX542" fmla="*/ 1628204 w 6386648"/>
              <a:gd name="connsiteY542" fmla="*/ 1260629 h 1849426"/>
              <a:gd name="connsiteX543" fmla="*/ 1610180 w 6386648"/>
              <a:gd name="connsiteY543" fmla="*/ 1242604 h 1849426"/>
              <a:gd name="connsiteX544" fmla="*/ 1628204 w 6386648"/>
              <a:gd name="connsiteY544" fmla="*/ 1224580 h 1849426"/>
              <a:gd name="connsiteX545" fmla="*/ 5052841 w 6386648"/>
              <a:gd name="connsiteY545" fmla="*/ 1212564 h 1849426"/>
              <a:gd name="connsiteX546" fmla="*/ 5070866 w 6386648"/>
              <a:gd name="connsiteY546" fmla="*/ 1230588 h 1849426"/>
              <a:gd name="connsiteX547" fmla="*/ 5052841 w 6386648"/>
              <a:gd name="connsiteY547" fmla="*/ 1248613 h 1849426"/>
              <a:gd name="connsiteX548" fmla="*/ 5034817 w 6386648"/>
              <a:gd name="connsiteY548" fmla="*/ 1230588 h 1849426"/>
              <a:gd name="connsiteX549" fmla="*/ 5052841 w 6386648"/>
              <a:gd name="connsiteY549" fmla="*/ 1212564 h 1849426"/>
              <a:gd name="connsiteX550" fmla="*/ 3845206 w 6386648"/>
              <a:gd name="connsiteY550" fmla="*/ 1206556 h 1849426"/>
              <a:gd name="connsiteX551" fmla="*/ 3863231 w 6386648"/>
              <a:gd name="connsiteY551" fmla="*/ 1224580 h 1849426"/>
              <a:gd name="connsiteX552" fmla="*/ 3845206 w 6386648"/>
              <a:gd name="connsiteY552" fmla="*/ 1242605 h 1849426"/>
              <a:gd name="connsiteX553" fmla="*/ 3827182 w 6386648"/>
              <a:gd name="connsiteY553" fmla="*/ 1224580 h 1849426"/>
              <a:gd name="connsiteX554" fmla="*/ 3845206 w 6386648"/>
              <a:gd name="connsiteY554" fmla="*/ 1206556 h 1849426"/>
              <a:gd name="connsiteX555" fmla="*/ 3604880 w 6386648"/>
              <a:gd name="connsiteY555" fmla="*/ 1206556 h 1849426"/>
              <a:gd name="connsiteX556" fmla="*/ 3622905 w 6386648"/>
              <a:gd name="connsiteY556" fmla="*/ 1224580 h 1849426"/>
              <a:gd name="connsiteX557" fmla="*/ 3604880 w 6386648"/>
              <a:gd name="connsiteY557" fmla="*/ 1242605 h 1849426"/>
              <a:gd name="connsiteX558" fmla="*/ 3586856 w 6386648"/>
              <a:gd name="connsiteY558" fmla="*/ 1224580 h 1849426"/>
              <a:gd name="connsiteX559" fmla="*/ 3604880 w 6386648"/>
              <a:gd name="connsiteY559" fmla="*/ 1206556 h 1849426"/>
              <a:gd name="connsiteX560" fmla="*/ 600813 w 6386648"/>
              <a:gd name="connsiteY560" fmla="*/ 1200548 h 1849426"/>
              <a:gd name="connsiteX561" fmla="*/ 618838 w 6386648"/>
              <a:gd name="connsiteY561" fmla="*/ 1218572 h 1849426"/>
              <a:gd name="connsiteX562" fmla="*/ 600813 w 6386648"/>
              <a:gd name="connsiteY562" fmla="*/ 1236597 h 1849426"/>
              <a:gd name="connsiteX563" fmla="*/ 582789 w 6386648"/>
              <a:gd name="connsiteY563" fmla="*/ 1218572 h 1849426"/>
              <a:gd name="connsiteX564" fmla="*/ 600813 w 6386648"/>
              <a:gd name="connsiteY564" fmla="*/ 1200548 h 1849426"/>
              <a:gd name="connsiteX565" fmla="*/ 2949994 w 6386648"/>
              <a:gd name="connsiteY565" fmla="*/ 1194539 h 1849426"/>
              <a:gd name="connsiteX566" fmla="*/ 2968019 w 6386648"/>
              <a:gd name="connsiteY566" fmla="*/ 1212563 h 1849426"/>
              <a:gd name="connsiteX567" fmla="*/ 2949994 w 6386648"/>
              <a:gd name="connsiteY567" fmla="*/ 1230588 h 1849426"/>
              <a:gd name="connsiteX568" fmla="*/ 2931970 w 6386648"/>
              <a:gd name="connsiteY568" fmla="*/ 1212563 h 1849426"/>
              <a:gd name="connsiteX569" fmla="*/ 2949994 w 6386648"/>
              <a:gd name="connsiteY569" fmla="*/ 1194539 h 1849426"/>
              <a:gd name="connsiteX570" fmla="*/ 1009366 w 6386648"/>
              <a:gd name="connsiteY570" fmla="*/ 1194539 h 1849426"/>
              <a:gd name="connsiteX571" fmla="*/ 1027391 w 6386648"/>
              <a:gd name="connsiteY571" fmla="*/ 1212563 h 1849426"/>
              <a:gd name="connsiteX572" fmla="*/ 1009366 w 6386648"/>
              <a:gd name="connsiteY572" fmla="*/ 1230588 h 1849426"/>
              <a:gd name="connsiteX573" fmla="*/ 991342 w 6386648"/>
              <a:gd name="connsiteY573" fmla="*/ 1212563 h 1849426"/>
              <a:gd name="connsiteX574" fmla="*/ 1009366 w 6386648"/>
              <a:gd name="connsiteY574" fmla="*/ 1194539 h 1849426"/>
              <a:gd name="connsiteX575" fmla="*/ 4932678 w 6386648"/>
              <a:gd name="connsiteY575" fmla="*/ 1188531 h 1849426"/>
              <a:gd name="connsiteX576" fmla="*/ 4950703 w 6386648"/>
              <a:gd name="connsiteY576" fmla="*/ 1206556 h 1849426"/>
              <a:gd name="connsiteX577" fmla="*/ 4932678 w 6386648"/>
              <a:gd name="connsiteY577" fmla="*/ 1224580 h 1849426"/>
              <a:gd name="connsiteX578" fmla="*/ 4914654 w 6386648"/>
              <a:gd name="connsiteY578" fmla="*/ 1206556 h 1849426"/>
              <a:gd name="connsiteX579" fmla="*/ 4932678 w 6386648"/>
              <a:gd name="connsiteY579" fmla="*/ 1188531 h 1849426"/>
              <a:gd name="connsiteX580" fmla="*/ 4361905 w 6386648"/>
              <a:gd name="connsiteY580" fmla="*/ 1188531 h 1849426"/>
              <a:gd name="connsiteX581" fmla="*/ 4379930 w 6386648"/>
              <a:gd name="connsiteY581" fmla="*/ 1206556 h 1849426"/>
              <a:gd name="connsiteX582" fmla="*/ 4361905 w 6386648"/>
              <a:gd name="connsiteY582" fmla="*/ 1224580 h 1849426"/>
              <a:gd name="connsiteX583" fmla="*/ 4343881 w 6386648"/>
              <a:gd name="connsiteY583" fmla="*/ 1206556 h 1849426"/>
              <a:gd name="connsiteX584" fmla="*/ 4361905 w 6386648"/>
              <a:gd name="connsiteY584" fmla="*/ 1188531 h 1849426"/>
              <a:gd name="connsiteX585" fmla="*/ 3220360 w 6386648"/>
              <a:gd name="connsiteY585" fmla="*/ 1188531 h 1849426"/>
              <a:gd name="connsiteX586" fmla="*/ 3238385 w 6386648"/>
              <a:gd name="connsiteY586" fmla="*/ 1206556 h 1849426"/>
              <a:gd name="connsiteX587" fmla="*/ 3220360 w 6386648"/>
              <a:gd name="connsiteY587" fmla="*/ 1224580 h 1849426"/>
              <a:gd name="connsiteX588" fmla="*/ 3202336 w 6386648"/>
              <a:gd name="connsiteY588" fmla="*/ 1206556 h 1849426"/>
              <a:gd name="connsiteX589" fmla="*/ 3220360 w 6386648"/>
              <a:gd name="connsiteY589" fmla="*/ 1188531 h 1849426"/>
              <a:gd name="connsiteX590" fmla="*/ 708959 w 6386648"/>
              <a:gd name="connsiteY590" fmla="*/ 1188531 h 1849426"/>
              <a:gd name="connsiteX591" fmla="*/ 726984 w 6386648"/>
              <a:gd name="connsiteY591" fmla="*/ 1206556 h 1849426"/>
              <a:gd name="connsiteX592" fmla="*/ 708959 w 6386648"/>
              <a:gd name="connsiteY592" fmla="*/ 1224580 h 1849426"/>
              <a:gd name="connsiteX593" fmla="*/ 690935 w 6386648"/>
              <a:gd name="connsiteY593" fmla="*/ 1206556 h 1849426"/>
              <a:gd name="connsiteX594" fmla="*/ 708959 w 6386648"/>
              <a:gd name="connsiteY594" fmla="*/ 1188531 h 1849426"/>
              <a:gd name="connsiteX595" fmla="*/ 4824532 w 6386648"/>
              <a:gd name="connsiteY595" fmla="*/ 1182523 h 1849426"/>
              <a:gd name="connsiteX596" fmla="*/ 4842557 w 6386648"/>
              <a:gd name="connsiteY596" fmla="*/ 1200547 h 1849426"/>
              <a:gd name="connsiteX597" fmla="*/ 4824532 w 6386648"/>
              <a:gd name="connsiteY597" fmla="*/ 1218572 h 1849426"/>
              <a:gd name="connsiteX598" fmla="*/ 4806508 w 6386648"/>
              <a:gd name="connsiteY598" fmla="*/ 1200547 h 1849426"/>
              <a:gd name="connsiteX599" fmla="*/ 4824532 w 6386648"/>
              <a:gd name="connsiteY599" fmla="*/ 1182523 h 1849426"/>
              <a:gd name="connsiteX600" fmla="*/ 1279732 w 6386648"/>
              <a:gd name="connsiteY600" fmla="*/ 1170507 h 1849426"/>
              <a:gd name="connsiteX601" fmla="*/ 1297757 w 6386648"/>
              <a:gd name="connsiteY601" fmla="*/ 1188531 h 1849426"/>
              <a:gd name="connsiteX602" fmla="*/ 1279732 w 6386648"/>
              <a:gd name="connsiteY602" fmla="*/ 1206556 h 1849426"/>
              <a:gd name="connsiteX603" fmla="*/ 1261708 w 6386648"/>
              <a:gd name="connsiteY603" fmla="*/ 1188531 h 1849426"/>
              <a:gd name="connsiteX604" fmla="*/ 1279732 w 6386648"/>
              <a:gd name="connsiteY604" fmla="*/ 1170507 h 1849426"/>
              <a:gd name="connsiteX605" fmla="*/ 3478710 w 6386648"/>
              <a:gd name="connsiteY605" fmla="*/ 1164499 h 1849426"/>
              <a:gd name="connsiteX606" fmla="*/ 3496735 w 6386648"/>
              <a:gd name="connsiteY606" fmla="*/ 1182523 h 1849426"/>
              <a:gd name="connsiteX607" fmla="*/ 3478710 w 6386648"/>
              <a:gd name="connsiteY607" fmla="*/ 1200548 h 1849426"/>
              <a:gd name="connsiteX608" fmla="*/ 3460686 w 6386648"/>
              <a:gd name="connsiteY608" fmla="*/ 1182523 h 1849426"/>
              <a:gd name="connsiteX609" fmla="*/ 3478710 w 6386648"/>
              <a:gd name="connsiteY609" fmla="*/ 1164499 h 1849426"/>
              <a:gd name="connsiteX610" fmla="*/ 2703660 w 6386648"/>
              <a:gd name="connsiteY610" fmla="*/ 1164499 h 1849426"/>
              <a:gd name="connsiteX611" fmla="*/ 2721685 w 6386648"/>
              <a:gd name="connsiteY611" fmla="*/ 1182523 h 1849426"/>
              <a:gd name="connsiteX612" fmla="*/ 2703660 w 6386648"/>
              <a:gd name="connsiteY612" fmla="*/ 1200548 h 1849426"/>
              <a:gd name="connsiteX613" fmla="*/ 2685636 w 6386648"/>
              <a:gd name="connsiteY613" fmla="*/ 1182523 h 1849426"/>
              <a:gd name="connsiteX614" fmla="*/ 2703660 w 6386648"/>
              <a:gd name="connsiteY614" fmla="*/ 1164499 h 1849426"/>
              <a:gd name="connsiteX615" fmla="*/ 4500093 w 6386648"/>
              <a:gd name="connsiteY615" fmla="*/ 1158491 h 1849426"/>
              <a:gd name="connsiteX616" fmla="*/ 4518118 w 6386648"/>
              <a:gd name="connsiteY616" fmla="*/ 1176516 h 1849426"/>
              <a:gd name="connsiteX617" fmla="*/ 4500093 w 6386648"/>
              <a:gd name="connsiteY617" fmla="*/ 1194540 h 1849426"/>
              <a:gd name="connsiteX618" fmla="*/ 4482069 w 6386648"/>
              <a:gd name="connsiteY618" fmla="*/ 1176516 h 1849426"/>
              <a:gd name="connsiteX619" fmla="*/ 4500093 w 6386648"/>
              <a:gd name="connsiteY619" fmla="*/ 1158491 h 1849426"/>
              <a:gd name="connsiteX620" fmla="*/ 4199686 w 6386648"/>
              <a:gd name="connsiteY620" fmla="*/ 1158491 h 1849426"/>
              <a:gd name="connsiteX621" fmla="*/ 4217711 w 6386648"/>
              <a:gd name="connsiteY621" fmla="*/ 1176516 h 1849426"/>
              <a:gd name="connsiteX622" fmla="*/ 4199686 w 6386648"/>
              <a:gd name="connsiteY622" fmla="*/ 1194540 h 1849426"/>
              <a:gd name="connsiteX623" fmla="*/ 4181662 w 6386648"/>
              <a:gd name="connsiteY623" fmla="*/ 1176516 h 1849426"/>
              <a:gd name="connsiteX624" fmla="*/ 4199686 w 6386648"/>
              <a:gd name="connsiteY624" fmla="*/ 1158491 h 1849426"/>
              <a:gd name="connsiteX625" fmla="*/ 2132887 w 6386648"/>
              <a:gd name="connsiteY625" fmla="*/ 1158491 h 1849426"/>
              <a:gd name="connsiteX626" fmla="*/ 2150912 w 6386648"/>
              <a:gd name="connsiteY626" fmla="*/ 1176516 h 1849426"/>
              <a:gd name="connsiteX627" fmla="*/ 2132887 w 6386648"/>
              <a:gd name="connsiteY627" fmla="*/ 1194540 h 1849426"/>
              <a:gd name="connsiteX628" fmla="*/ 2114863 w 6386648"/>
              <a:gd name="connsiteY628" fmla="*/ 1176516 h 1849426"/>
              <a:gd name="connsiteX629" fmla="*/ 2132887 w 6386648"/>
              <a:gd name="connsiteY629" fmla="*/ 1158491 h 1849426"/>
              <a:gd name="connsiteX630" fmla="*/ 1850505 w 6386648"/>
              <a:gd name="connsiteY630" fmla="*/ 1158491 h 1849426"/>
              <a:gd name="connsiteX631" fmla="*/ 1868530 w 6386648"/>
              <a:gd name="connsiteY631" fmla="*/ 1176516 h 1849426"/>
              <a:gd name="connsiteX632" fmla="*/ 1850505 w 6386648"/>
              <a:gd name="connsiteY632" fmla="*/ 1194540 h 1849426"/>
              <a:gd name="connsiteX633" fmla="*/ 1832481 w 6386648"/>
              <a:gd name="connsiteY633" fmla="*/ 1176516 h 1849426"/>
              <a:gd name="connsiteX634" fmla="*/ 1850505 w 6386648"/>
              <a:gd name="connsiteY634" fmla="*/ 1158491 h 1849426"/>
              <a:gd name="connsiteX635" fmla="*/ 3340522 w 6386648"/>
              <a:gd name="connsiteY635" fmla="*/ 1152483 h 1849426"/>
              <a:gd name="connsiteX636" fmla="*/ 3358547 w 6386648"/>
              <a:gd name="connsiteY636" fmla="*/ 1170507 h 1849426"/>
              <a:gd name="connsiteX637" fmla="*/ 3340522 w 6386648"/>
              <a:gd name="connsiteY637" fmla="*/ 1188532 h 1849426"/>
              <a:gd name="connsiteX638" fmla="*/ 3322498 w 6386648"/>
              <a:gd name="connsiteY638" fmla="*/ 1170507 h 1849426"/>
              <a:gd name="connsiteX639" fmla="*/ 3340522 w 6386648"/>
              <a:gd name="connsiteY639" fmla="*/ 1152483 h 1849426"/>
              <a:gd name="connsiteX640" fmla="*/ 2829831 w 6386648"/>
              <a:gd name="connsiteY640" fmla="*/ 1152483 h 1849426"/>
              <a:gd name="connsiteX641" fmla="*/ 2847856 w 6386648"/>
              <a:gd name="connsiteY641" fmla="*/ 1170507 h 1849426"/>
              <a:gd name="connsiteX642" fmla="*/ 2829831 w 6386648"/>
              <a:gd name="connsiteY642" fmla="*/ 1188532 h 1849426"/>
              <a:gd name="connsiteX643" fmla="*/ 2811807 w 6386648"/>
              <a:gd name="connsiteY643" fmla="*/ 1170507 h 1849426"/>
              <a:gd name="connsiteX644" fmla="*/ 2829831 w 6386648"/>
              <a:gd name="connsiteY644" fmla="*/ 1152483 h 1849426"/>
              <a:gd name="connsiteX645" fmla="*/ 2253050 w 6386648"/>
              <a:gd name="connsiteY645" fmla="*/ 1152483 h 1849426"/>
              <a:gd name="connsiteX646" fmla="*/ 2271075 w 6386648"/>
              <a:gd name="connsiteY646" fmla="*/ 1170507 h 1849426"/>
              <a:gd name="connsiteX647" fmla="*/ 2253050 w 6386648"/>
              <a:gd name="connsiteY647" fmla="*/ 1188532 h 1849426"/>
              <a:gd name="connsiteX648" fmla="*/ 2235026 w 6386648"/>
              <a:gd name="connsiteY648" fmla="*/ 1170507 h 1849426"/>
              <a:gd name="connsiteX649" fmla="*/ 2253050 w 6386648"/>
              <a:gd name="connsiteY649" fmla="*/ 1152483 h 1849426"/>
              <a:gd name="connsiteX650" fmla="*/ 1994700 w 6386648"/>
              <a:gd name="connsiteY650" fmla="*/ 1146474 h 1849426"/>
              <a:gd name="connsiteX651" fmla="*/ 2012725 w 6386648"/>
              <a:gd name="connsiteY651" fmla="*/ 1164498 h 1849426"/>
              <a:gd name="connsiteX652" fmla="*/ 1994700 w 6386648"/>
              <a:gd name="connsiteY652" fmla="*/ 1182523 h 1849426"/>
              <a:gd name="connsiteX653" fmla="*/ 1976676 w 6386648"/>
              <a:gd name="connsiteY653" fmla="*/ 1164498 h 1849426"/>
              <a:gd name="connsiteX654" fmla="*/ 1994700 w 6386648"/>
              <a:gd name="connsiteY654" fmla="*/ 1146474 h 1849426"/>
              <a:gd name="connsiteX655" fmla="*/ 1718326 w 6386648"/>
              <a:gd name="connsiteY655" fmla="*/ 1146474 h 1849426"/>
              <a:gd name="connsiteX656" fmla="*/ 1736351 w 6386648"/>
              <a:gd name="connsiteY656" fmla="*/ 1164498 h 1849426"/>
              <a:gd name="connsiteX657" fmla="*/ 1718326 w 6386648"/>
              <a:gd name="connsiteY657" fmla="*/ 1182523 h 1849426"/>
              <a:gd name="connsiteX658" fmla="*/ 1700302 w 6386648"/>
              <a:gd name="connsiteY658" fmla="*/ 1164498 h 1849426"/>
              <a:gd name="connsiteX659" fmla="*/ 1718326 w 6386648"/>
              <a:gd name="connsiteY659" fmla="*/ 1146474 h 1849426"/>
              <a:gd name="connsiteX660" fmla="*/ 1129529 w 6386648"/>
              <a:gd name="connsiteY660" fmla="*/ 1146474 h 1849426"/>
              <a:gd name="connsiteX661" fmla="*/ 1147554 w 6386648"/>
              <a:gd name="connsiteY661" fmla="*/ 1164498 h 1849426"/>
              <a:gd name="connsiteX662" fmla="*/ 1129529 w 6386648"/>
              <a:gd name="connsiteY662" fmla="*/ 1182523 h 1849426"/>
              <a:gd name="connsiteX663" fmla="*/ 1111505 w 6386648"/>
              <a:gd name="connsiteY663" fmla="*/ 1164498 h 1849426"/>
              <a:gd name="connsiteX664" fmla="*/ 1129529 w 6386648"/>
              <a:gd name="connsiteY664" fmla="*/ 1146474 h 1849426"/>
              <a:gd name="connsiteX665" fmla="*/ 498674 w 6386648"/>
              <a:gd name="connsiteY665" fmla="*/ 1140466 h 1849426"/>
              <a:gd name="connsiteX666" fmla="*/ 516699 w 6386648"/>
              <a:gd name="connsiteY666" fmla="*/ 1158490 h 1849426"/>
              <a:gd name="connsiteX667" fmla="*/ 498674 w 6386648"/>
              <a:gd name="connsiteY667" fmla="*/ 1176515 h 1849426"/>
              <a:gd name="connsiteX668" fmla="*/ 480650 w 6386648"/>
              <a:gd name="connsiteY668" fmla="*/ 1158490 h 1849426"/>
              <a:gd name="connsiteX669" fmla="*/ 498674 w 6386648"/>
              <a:gd name="connsiteY669" fmla="*/ 1140466 h 1849426"/>
              <a:gd name="connsiteX670" fmla="*/ 3707019 w 6386648"/>
              <a:gd name="connsiteY670" fmla="*/ 1134458 h 1849426"/>
              <a:gd name="connsiteX671" fmla="*/ 3725044 w 6386648"/>
              <a:gd name="connsiteY671" fmla="*/ 1152482 h 1849426"/>
              <a:gd name="connsiteX672" fmla="*/ 3707019 w 6386648"/>
              <a:gd name="connsiteY672" fmla="*/ 1170507 h 1849426"/>
              <a:gd name="connsiteX673" fmla="*/ 3688994 w 6386648"/>
              <a:gd name="connsiteY673" fmla="*/ 1152482 h 1849426"/>
              <a:gd name="connsiteX674" fmla="*/ 3707019 w 6386648"/>
              <a:gd name="connsiteY674" fmla="*/ 1134458 h 1849426"/>
              <a:gd name="connsiteX675" fmla="*/ 799081 w 6386648"/>
              <a:gd name="connsiteY675" fmla="*/ 1134458 h 1849426"/>
              <a:gd name="connsiteX676" fmla="*/ 817106 w 6386648"/>
              <a:gd name="connsiteY676" fmla="*/ 1152482 h 1849426"/>
              <a:gd name="connsiteX677" fmla="*/ 799081 w 6386648"/>
              <a:gd name="connsiteY677" fmla="*/ 1170507 h 1849426"/>
              <a:gd name="connsiteX678" fmla="*/ 781057 w 6386648"/>
              <a:gd name="connsiteY678" fmla="*/ 1152482 h 1849426"/>
              <a:gd name="connsiteX679" fmla="*/ 799081 w 6386648"/>
              <a:gd name="connsiteY679" fmla="*/ 1134458 h 1849426"/>
              <a:gd name="connsiteX680" fmla="*/ 384520 w 6386648"/>
              <a:gd name="connsiteY680" fmla="*/ 1134458 h 1849426"/>
              <a:gd name="connsiteX681" fmla="*/ 402545 w 6386648"/>
              <a:gd name="connsiteY681" fmla="*/ 1152482 h 1849426"/>
              <a:gd name="connsiteX682" fmla="*/ 384520 w 6386648"/>
              <a:gd name="connsiteY682" fmla="*/ 1170507 h 1849426"/>
              <a:gd name="connsiteX683" fmla="*/ 366496 w 6386648"/>
              <a:gd name="connsiteY683" fmla="*/ 1152482 h 1849426"/>
              <a:gd name="connsiteX684" fmla="*/ 384520 w 6386648"/>
              <a:gd name="connsiteY684" fmla="*/ 1134458 h 1849426"/>
              <a:gd name="connsiteX685" fmla="*/ 3935328 w 6386648"/>
              <a:gd name="connsiteY685" fmla="*/ 1128450 h 1849426"/>
              <a:gd name="connsiteX686" fmla="*/ 3953353 w 6386648"/>
              <a:gd name="connsiteY686" fmla="*/ 1146475 h 1849426"/>
              <a:gd name="connsiteX687" fmla="*/ 3935328 w 6386648"/>
              <a:gd name="connsiteY687" fmla="*/ 1164499 h 1849426"/>
              <a:gd name="connsiteX688" fmla="*/ 3917304 w 6386648"/>
              <a:gd name="connsiteY688" fmla="*/ 1146475 h 1849426"/>
              <a:gd name="connsiteX689" fmla="*/ 3935328 w 6386648"/>
              <a:gd name="connsiteY689" fmla="*/ 1128450 h 1849426"/>
              <a:gd name="connsiteX690" fmla="*/ 1514049 w 6386648"/>
              <a:gd name="connsiteY690" fmla="*/ 1128450 h 1849426"/>
              <a:gd name="connsiteX691" fmla="*/ 1532074 w 6386648"/>
              <a:gd name="connsiteY691" fmla="*/ 1146475 h 1849426"/>
              <a:gd name="connsiteX692" fmla="*/ 1514049 w 6386648"/>
              <a:gd name="connsiteY692" fmla="*/ 1164499 h 1849426"/>
              <a:gd name="connsiteX693" fmla="*/ 1496025 w 6386648"/>
              <a:gd name="connsiteY693" fmla="*/ 1146475 h 1849426"/>
              <a:gd name="connsiteX694" fmla="*/ 1514049 w 6386648"/>
              <a:gd name="connsiteY694" fmla="*/ 1128450 h 1849426"/>
              <a:gd name="connsiteX695" fmla="*/ 4650296 w 6386648"/>
              <a:gd name="connsiteY695" fmla="*/ 1122442 h 1849426"/>
              <a:gd name="connsiteX696" fmla="*/ 4668321 w 6386648"/>
              <a:gd name="connsiteY696" fmla="*/ 1140466 h 1849426"/>
              <a:gd name="connsiteX697" fmla="*/ 4650296 w 6386648"/>
              <a:gd name="connsiteY697" fmla="*/ 1158491 h 1849426"/>
              <a:gd name="connsiteX698" fmla="*/ 4632272 w 6386648"/>
              <a:gd name="connsiteY698" fmla="*/ 1140466 h 1849426"/>
              <a:gd name="connsiteX699" fmla="*/ 4650296 w 6386648"/>
              <a:gd name="connsiteY699" fmla="*/ 1122442 h 1849426"/>
              <a:gd name="connsiteX700" fmla="*/ 4073515 w 6386648"/>
              <a:gd name="connsiteY700" fmla="*/ 1122442 h 1849426"/>
              <a:gd name="connsiteX701" fmla="*/ 4091540 w 6386648"/>
              <a:gd name="connsiteY701" fmla="*/ 1140466 h 1849426"/>
              <a:gd name="connsiteX702" fmla="*/ 4073515 w 6386648"/>
              <a:gd name="connsiteY702" fmla="*/ 1158491 h 1849426"/>
              <a:gd name="connsiteX703" fmla="*/ 4055491 w 6386648"/>
              <a:gd name="connsiteY703" fmla="*/ 1140466 h 1849426"/>
              <a:gd name="connsiteX704" fmla="*/ 4073515 w 6386648"/>
              <a:gd name="connsiteY704" fmla="*/ 1122442 h 1849426"/>
              <a:gd name="connsiteX705" fmla="*/ 2475351 w 6386648"/>
              <a:gd name="connsiteY705" fmla="*/ 1122442 h 1849426"/>
              <a:gd name="connsiteX706" fmla="*/ 2493376 w 6386648"/>
              <a:gd name="connsiteY706" fmla="*/ 1140466 h 1849426"/>
              <a:gd name="connsiteX707" fmla="*/ 2475351 w 6386648"/>
              <a:gd name="connsiteY707" fmla="*/ 1158491 h 1849426"/>
              <a:gd name="connsiteX708" fmla="*/ 2457326 w 6386648"/>
              <a:gd name="connsiteY708" fmla="*/ 1140466 h 1849426"/>
              <a:gd name="connsiteX709" fmla="*/ 2475351 w 6386648"/>
              <a:gd name="connsiteY709" fmla="*/ 1122442 h 1849426"/>
              <a:gd name="connsiteX710" fmla="*/ 1393887 w 6386648"/>
              <a:gd name="connsiteY710" fmla="*/ 1122442 h 1849426"/>
              <a:gd name="connsiteX711" fmla="*/ 1411912 w 6386648"/>
              <a:gd name="connsiteY711" fmla="*/ 1140466 h 1849426"/>
              <a:gd name="connsiteX712" fmla="*/ 1393887 w 6386648"/>
              <a:gd name="connsiteY712" fmla="*/ 1158491 h 1849426"/>
              <a:gd name="connsiteX713" fmla="*/ 1375863 w 6386648"/>
              <a:gd name="connsiteY713" fmla="*/ 1140466 h 1849426"/>
              <a:gd name="connsiteX714" fmla="*/ 1393887 w 6386648"/>
              <a:gd name="connsiteY714" fmla="*/ 1122442 h 1849426"/>
              <a:gd name="connsiteX715" fmla="*/ 3058140 w 6386648"/>
              <a:gd name="connsiteY715" fmla="*/ 1116434 h 1849426"/>
              <a:gd name="connsiteX716" fmla="*/ 3076165 w 6386648"/>
              <a:gd name="connsiteY716" fmla="*/ 1134458 h 1849426"/>
              <a:gd name="connsiteX717" fmla="*/ 3058140 w 6386648"/>
              <a:gd name="connsiteY717" fmla="*/ 1152483 h 1849426"/>
              <a:gd name="connsiteX718" fmla="*/ 3040116 w 6386648"/>
              <a:gd name="connsiteY718" fmla="*/ 1134458 h 1849426"/>
              <a:gd name="connsiteX719" fmla="*/ 3058140 w 6386648"/>
              <a:gd name="connsiteY719" fmla="*/ 1116434 h 1849426"/>
              <a:gd name="connsiteX720" fmla="*/ 4800499 w 6386648"/>
              <a:gd name="connsiteY720" fmla="*/ 1092401 h 1849426"/>
              <a:gd name="connsiteX721" fmla="*/ 4818524 w 6386648"/>
              <a:gd name="connsiteY721" fmla="*/ 1110425 h 1849426"/>
              <a:gd name="connsiteX722" fmla="*/ 4800499 w 6386648"/>
              <a:gd name="connsiteY722" fmla="*/ 1128450 h 1849426"/>
              <a:gd name="connsiteX723" fmla="*/ 4782475 w 6386648"/>
              <a:gd name="connsiteY723" fmla="*/ 1110425 h 1849426"/>
              <a:gd name="connsiteX724" fmla="*/ 4800499 w 6386648"/>
              <a:gd name="connsiteY724" fmla="*/ 1092401 h 1849426"/>
              <a:gd name="connsiteX725" fmla="*/ 2349180 w 6386648"/>
              <a:gd name="connsiteY725" fmla="*/ 1092401 h 1849426"/>
              <a:gd name="connsiteX726" fmla="*/ 2367205 w 6386648"/>
              <a:gd name="connsiteY726" fmla="*/ 1110425 h 1849426"/>
              <a:gd name="connsiteX727" fmla="*/ 2349180 w 6386648"/>
              <a:gd name="connsiteY727" fmla="*/ 1128450 h 1849426"/>
              <a:gd name="connsiteX728" fmla="*/ 2331156 w 6386648"/>
              <a:gd name="connsiteY728" fmla="*/ 1110425 h 1849426"/>
              <a:gd name="connsiteX729" fmla="*/ 2349180 w 6386648"/>
              <a:gd name="connsiteY729" fmla="*/ 1092401 h 1849426"/>
              <a:gd name="connsiteX730" fmla="*/ 931260 w 6386648"/>
              <a:gd name="connsiteY730" fmla="*/ 1092401 h 1849426"/>
              <a:gd name="connsiteX731" fmla="*/ 949285 w 6386648"/>
              <a:gd name="connsiteY731" fmla="*/ 1110425 h 1849426"/>
              <a:gd name="connsiteX732" fmla="*/ 931260 w 6386648"/>
              <a:gd name="connsiteY732" fmla="*/ 1128450 h 1849426"/>
              <a:gd name="connsiteX733" fmla="*/ 913236 w 6386648"/>
              <a:gd name="connsiteY733" fmla="*/ 1110425 h 1849426"/>
              <a:gd name="connsiteX734" fmla="*/ 931260 w 6386648"/>
              <a:gd name="connsiteY734" fmla="*/ 1092401 h 1849426"/>
              <a:gd name="connsiteX735" fmla="*/ 4986752 w 6386648"/>
              <a:gd name="connsiteY735" fmla="*/ 1086393 h 1849426"/>
              <a:gd name="connsiteX736" fmla="*/ 5004777 w 6386648"/>
              <a:gd name="connsiteY736" fmla="*/ 1104417 h 1849426"/>
              <a:gd name="connsiteX737" fmla="*/ 4986752 w 6386648"/>
              <a:gd name="connsiteY737" fmla="*/ 1122442 h 1849426"/>
              <a:gd name="connsiteX738" fmla="*/ 4968728 w 6386648"/>
              <a:gd name="connsiteY738" fmla="*/ 1104417 h 1849426"/>
              <a:gd name="connsiteX739" fmla="*/ 4986752 w 6386648"/>
              <a:gd name="connsiteY739" fmla="*/ 1086393 h 1849426"/>
              <a:gd name="connsiteX740" fmla="*/ 3815165 w 6386648"/>
              <a:gd name="connsiteY740" fmla="*/ 1086393 h 1849426"/>
              <a:gd name="connsiteX741" fmla="*/ 3833190 w 6386648"/>
              <a:gd name="connsiteY741" fmla="*/ 1104417 h 1849426"/>
              <a:gd name="connsiteX742" fmla="*/ 3815165 w 6386648"/>
              <a:gd name="connsiteY742" fmla="*/ 1122442 h 1849426"/>
              <a:gd name="connsiteX743" fmla="*/ 3797141 w 6386648"/>
              <a:gd name="connsiteY743" fmla="*/ 1104417 h 1849426"/>
              <a:gd name="connsiteX744" fmla="*/ 3815165 w 6386648"/>
              <a:gd name="connsiteY744" fmla="*/ 1086393 h 1849426"/>
              <a:gd name="connsiteX745" fmla="*/ 3586856 w 6386648"/>
              <a:gd name="connsiteY745" fmla="*/ 1086393 h 1849426"/>
              <a:gd name="connsiteX746" fmla="*/ 3604881 w 6386648"/>
              <a:gd name="connsiteY746" fmla="*/ 1104417 h 1849426"/>
              <a:gd name="connsiteX747" fmla="*/ 3586856 w 6386648"/>
              <a:gd name="connsiteY747" fmla="*/ 1122442 h 1849426"/>
              <a:gd name="connsiteX748" fmla="*/ 3568831 w 6386648"/>
              <a:gd name="connsiteY748" fmla="*/ 1104417 h 1849426"/>
              <a:gd name="connsiteX749" fmla="*/ 3586856 w 6386648"/>
              <a:gd name="connsiteY749" fmla="*/ 1086393 h 1849426"/>
              <a:gd name="connsiteX750" fmla="*/ 3166287 w 6386648"/>
              <a:gd name="connsiteY750" fmla="*/ 1086393 h 1849426"/>
              <a:gd name="connsiteX751" fmla="*/ 3184312 w 6386648"/>
              <a:gd name="connsiteY751" fmla="*/ 1104417 h 1849426"/>
              <a:gd name="connsiteX752" fmla="*/ 3166287 w 6386648"/>
              <a:gd name="connsiteY752" fmla="*/ 1122442 h 1849426"/>
              <a:gd name="connsiteX753" fmla="*/ 3148262 w 6386648"/>
              <a:gd name="connsiteY753" fmla="*/ 1104417 h 1849426"/>
              <a:gd name="connsiteX754" fmla="*/ 3166287 w 6386648"/>
              <a:gd name="connsiteY754" fmla="*/ 1086393 h 1849426"/>
              <a:gd name="connsiteX755" fmla="*/ 2595514 w 6386648"/>
              <a:gd name="connsiteY755" fmla="*/ 1086393 h 1849426"/>
              <a:gd name="connsiteX756" fmla="*/ 2613539 w 6386648"/>
              <a:gd name="connsiteY756" fmla="*/ 1104417 h 1849426"/>
              <a:gd name="connsiteX757" fmla="*/ 2595514 w 6386648"/>
              <a:gd name="connsiteY757" fmla="*/ 1122442 h 1849426"/>
              <a:gd name="connsiteX758" fmla="*/ 2577489 w 6386648"/>
              <a:gd name="connsiteY758" fmla="*/ 1104417 h 1849426"/>
              <a:gd name="connsiteX759" fmla="*/ 2595514 w 6386648"/>
              <a:gd name="connsiteY759" fmla="*/ 1086393 h 1849426"/>
              <a:gd name="connsiteX760" fmla="*/ 1628204 w 6386648"/>
              <a:gd name="connsiteY760" fmla="*/ 1074377 h 1849426"/>
              <a:gd name="connsiteX761" fmla="*/ 1646229 w 6386648"/>
              <a:gd name="connsiteY761" fmla="*/ 1092401 h 1849426"/>
              <a:gd name="connsiteX762" fmla="*/ 1628204 w 6386648"/>
              <a:gd name="connsiteY762" fmla="*/ 1110426 h 1849426"/>
              <a:gd name="connsiteX763" fmla="*/ 1610180 w 6386648"/>
              <a:gd name="connsiteY763" fmla="*/ 1092401 h 1849426"/>
              <a:gd name="connsiteX764" fmla="*/ 1628204 w 6386648"/>
              <a:gd name="connsiteY764" fmla="*/ 1074377 h 1849426"/>
              <a:gd name="connsiteX765" fmla="*/ 642870 w 6386648"/>
              <a:gd name="connsiteY765" fmla="*/ 1074377 h 1849426"/>
              <a:gd name="connsiteX766" fmla="*/ 660895 w 6386648"/>
              <a:gd name="connsiteY766" fmla="*/ 1092401 h 1849426"/>
              <a:gd name="connsiteX767" fmla="*/ 642870 w 6386648"/>
              <a:gd name="connsiteY767" fmla="*/ 1110426 h 1849426"/>
              <a:gd name="connsiteX768" fmla="*/ 624846 w 6386648"/>
              <a:gd name="connsiteY768" fmla="*/ 1092401 h 1849426"/>
              <a:gd name="connsiteX769" fmla="*/ 642870 w 6386648"/>
              <a:gd name="connsiteY769" fmla="*/ 1074377 h 1849426"/>
              <a:gd name="connsiteX770" fmla="*/ 2925961 w 6386648"/>
              <a:gd name="connsiteY770" fmla="*/ 1068369 h 1849426"/>
              <a:gd name="connsiteX771" fmla="*/ 2943986 w 6386648"/>
              <a:gd name="connsiteY771" fmla="*/ 1086394 h 1849426"/>
              <a:gd name="connsiteX772" fmla="*/ 2925961 w 6386648"/>
              <a:gd name="connsiteY772" fmla="*/ 1104418 h 1849426"/>
              <a:gd name="connsiteX773" fmla="*/ 2907936 w 6386648"/>
              <a:gd name="connsiteY773" fmla="*/ 1086394 h 1849426"/>
              <a:gd name="connsiteX774" fmla="*/ 2925961 w 6386648"/>
              <a:gd name="connsiteY774" fmla="*/ 1068369 h 1849426"/>
              <a:gd name="connsiteX775" fmla="*/ 3424636 w 6386648"/>
              <a:gd name="connsiteY775" fmla="*/ 1062360 h 1849426"/>
              <a:gd name="connsiteX776" fmla="*/ 3442661 w 6386648"/>
              <a:gd name="connsiteY776" fmla="*/ 1080384 h 1849426"/>
              <a:gd name="connsiteX777" fmla="*/ 3424636 w 6386648"/>
              <a:gd name="connsiteY777" fmla="*/ 1098409 h 1849426"/>
              <a:gd name="connsiteX778" fmla="*/ 3406612 w 6386648"/>
              <a:gd name="connsiteY778" fmla="*/ 1080384 h 1849426"/>
              <a:gd name="connsiteX779" fmla="*/ 3424636 w 6386648"/>
              <a:gd name="connsiteY779" fmla="*/ 1062360 h 1849426"/>
              <a:gd name="connsiteX780" fmla="*/ 1249691 w 6386648"/>
              <a:gd name="connsiteY780" fmla="*/ 1062360 h 1849426"/>
              <a:gd name="connsiteX781" fmla="*/ 1267716 w 6386648"/>
              <a:gd name="connsiteY781" fmla="*/ 1080384 h 1849426"/>
              <a:gd name="connsiteX782" fmla="*/ 1249691 w 6386648"/>
              <a:gd name="connsiteY782" fmla="*/ 1098409 h 1849426"/>
              <a:gd name="connsiteX783" fmla="*/ 1231667 w 6386648"/>
              <a:gd name="connsiteY783" fmla="*/ 1080384 h 1849426"/>
              <a:gd name="connsiteX784" fmla="*/ 1249691 w 6386648"/>
              <a:gd name="connsiteY784" fmla="*/ 1062360 h 1849426"/>
              <a:gd name="connsiteX785" fmla="*/ 1075456 w 6386648"/>
              <a:gd name="connsiteY785" fmla="*/ 1062360 h 1849426"/>
              <a:gd name="connsiteX786" fmla="*/ 1093480 w 6386648"/>
              <a:gd name="connsiteY786" fmla="*/ 1080384 h 1849426"/>
              <a:gd name="connsiteX787" fmla="*/ 1075456 w 6386648"/>
              <a:gd name="connsiteY787" fmla="*/ 1098409 h 1849426"/>
              <a:gd name="connsiteX788" fmla="*/ 1057431 w 6386648"/>
              <a:gd name="connsiteY788" fmla="*/ 1080384 h 1849426"/>
              <a:gd name="connsiteX789" fmla="*/ 1075456 w 6386648"/>
              <a:gd name="connsiteY789" fmla="*/ 1062360 h 1849426"/>
              <a:gd name="connsiteX790" fmla="*/ 1928611 w 6386648"/>
              <a:gd name="connsiteY790" fmla="*/ 1056352 h 1849426"/>
              <a:gd name="connsiteX791" fmla="*/ 1946636 w 6386648"/>
              <a:gd name="connsiteY791" fmla="*/ 1074376 h 1849426"/>
              <a:gd name="connsiteX792" fmla="*/ 1928611 w 6386648"/>
              <a:gd name="connsiteY792" fmla="*/ 1092401 h 1849426"/>
              <a:gd name="connsiteX793" fmla="*/ 1910587 w 6386648"/>
              <a:gd name="connsiteY793" fmla="*/ 1074376 h 1849426"/>
              <a:gd name="connsiteX794" fmla="*/ 1928611 w 6386648"/>
              <a:gd name="connsiteY794" fmla="*/ 1056352 h 1849426"/>
              <a:gd name="connsiteX795" fmla="*/ 2709668 w 6386648"/>
              <a:gd name="connsiteY795" fmla="*/ 1044336 h 1849426"/>
              <a:gd name="connsiteX796" fmla="*/ 2727693 w 6386648"/>
              <a:gd name="connsiteY796" fmla="*/ 1062360 h 1849426"/>
              <a:gd name="connsiteX797" fmla="*/ 2709668 w 6386648"/>
              <a:gd name="connsiteY797" fmla="*/ 1080385 h 1849426"/>
              <a:gd name="connsiteX798" fmla="*/ 2691644 w 6386648"/>
              <a:gd name="connsiteY798" fmla="*/ 1062360 h 1849426"/>
              <a:gd name="connsiteX799" fmla="*/ 2709668 w 6386648"/>
              <a:gd name="connsiteY799" fmla="*/ 1044336 h 1849426"/>
              <a:gd name="connsiteX800" fmla="*/ 1784415 w 6386648"/>
              <a:gd name="connsiteY800" fmla="*/ 1044336 h 1849426"/>
              <a:gd name="connsiteX801" fmla="*/ 1802440 w 6386648"/>
              <a:gd name="connsiteY801" fmla="*/ 1062360 h 1849426"/>
              <a:gd name="connsiteX802" fmla="*/ 1784415 w 6386648"/>
              <a:gd name="connsiteY802" fmla="*/ 1080385 h 1849426"/>
              <a:gd name="connsiteX803" fmla="*/ 1766391 w 6386648"/>
              <a:gd name="connsiteY803" fmla="*/ 1062360 h 1849426"/>
              <a:gd name="connsiteX804" fmla="*/ 1784415 w 6386648"/>
              <a:gd name="connsiteY804" fmla="*/ 1044336 h 1849426"/>
              <a:gd name="connsiteX805" fmla="*/ 3292457 w 6386648"/>
              <a:gd name="connsiteY805" fmla="*/ 1038328 h 1849426"/>
              <a:gd name="connsiteX806" fmla="*/ 3310482 w 6386648"/>
              <a:gd name="connsiteY806" fmla="*/ 1056353 h 1849426"/>
              <a:gd name="connsiteX807" fmla="*/ 3292457 w 6386648"/>
              <a:gd name="connsiteY807" fmla="*/ 1074377 h 1849426"/>
              <a:gd name="connsiteX808" fmla="*/ 3274433 w 6386648"/>
              <a:gd name="connsiteY808" fmla="*/ 1056353 h 1849426"/>
              <a:gd name="connsiteX809" fmla="*/ 3292457 w 6386648"/>
              <a:gd name="connsiteY809" fmla="*/ 1038328 h 1849426"/>
              <a:gd name="connsiteX810" fmla="*/ 2198977 w 6386648"/>
              <a:gd name="connsiteY810" fmla="*/ 1038328 h 1849426"/>
              <a:gd name="connsiteX811" fmla="*/ 2217002 w 6386648"/>
              <a:gd name="connsiteY811" fmla="*/ 1056353 h 1849426"/>
              <a:gd name="connsiteX812" fmla="*/ 2198977 w 6386648"/>
              <a:gd name="connsiteY812" fmla="*/ 1074377 h 1849426"/>
              <a:gd name="connsiteX813" fmla="*/ 2180953 w 6386648"/>
              <a:gd name="connsiteY813" fmla="*/ 1056353 h 1849426"/>
              <a:gd name="connsiteX814" fmla="*/ 2198977 w 6386648"/>
              <a:gd name="connsiteY814" fmla="*/ 1038328 h 1849426"/>
              <a:gd name="connsiteX815" fmla="*/ 2078814 w 6386648"/>
              <a:gd name="connsiteY815" fmla="*/ 1032320 h 1849426"/>
              <a:gd name="connsiteX816" fmla="*/ 2096839 w 6386648"/>
              <a:gd name="connsiteY816" fmla="*/ 1050344 h 1849426"/>
              <a:gd name="connsiteX817" fmla="*/ 2078814 w 6386648"/>
              <a:gd name="connsiteY817" fmla="*/ 1068369 h 1849426"/>
              <a:gd name="connsiteX818" fmla="*/ 2060790 w 6386648"/>
              <a:gd name="connsiteY818" fmla="*/ 1050344 h 1849426"/>
              <a:gd name="connsiteX819" fmla="*/ 2078814 w 6386648"/>
              <a:gd name="connsiteY819" fmla="*/ 1032320 h 1849426"/>
              <a:gd name="connsiteX820" fmla="*/ 3983393 w 6386648"/>
              <a:gd name="connsiteY820" fmla="*/ 1026312 h 1849426"/>
              <a:gd name="connsiteX821" fmla="*/ 4001418 w 6386648"/>
              <a:gd name="connsiteY821" fmla="*/ 1044336 h 1849426"/>
              <a:gd name="connsiteX822" fmla="*/ 3983393 w 6386648"/>
              <a:gd name="connsiteY822" fmla="*/ 1062361 h 1849426"/>
              <a:gd name="connsiteX823" fmla="*/ 3965369 w 6386648"/>
              <a:gd name="connsiteY823" fmla="*/ 1044336 h 1849426"/>
              <a:gd name="connsiteX824" fmla="*/ 3983393 w 6386648"/>
              <a:gd name="connsiteY824" fmla="*/ 1026312 h 1849426"/>
              <a:gd name="connsiteX825" fmla="*/ 817106 w 6386648"/>
              <a:gd name="connsiteY825" fmla="*/ 1020304 h 1849426"/>
              <a:gd name="connsiteX826" fmla="*/ 829123 w 6386648"/>
              <a:gd name="connsiteY826" fmla="*/ 1032320 h 1849426"/>
              <a:gd name="connsiteX827" fmla="*/ 817106 w 6386648"/>
              <a:gd name="connsiteY827" fmla="*/ 1044336 h 1849426"/>
              <a:gd name="connsiteX828" fmla="*/ 805090 w 6386648"/>
              <a:gd name="connsiteY828" fmla="*/ 1032320 h 1849426"/>
              <a:gd name="connsiteX829" fmla="*/ 817106 w 6386648"/>
              <a:gd name="connsiteY829" fmla="*/ 1020304 h 1849426"/>
              <a:gd name="connsiteX830" fmla="*/ 2817815 w 6386648"/>
              <a:gd name="connsiteY830" fmla="*/ 1014295 h 1849426"/>
              <a:gd name="connsiteX831" fmla="*/ 2835840 w 6386648"/>
              <a:gd name="connsiteY831" fmla="*/ 1032319 h 1849426"/>
              <a:gd name="connsiteX832" fmla="*/ 2817815 w 6386648"/>
              <a:gd name="connsiteY832" fmla="*/ 1050344 h 1849426"/>
              <a:gd name="connsiteX833" fmla="*/ 2799791 w 6386648"/>
              <a:gd name="connsiteY833" fmla="*/ 1032319 h 1849426"/>
              <a:gd name="connsiteX834" fmla="*/ 2817815 w 6386648"/>
              <a:gd name="connsiteY834" fmla="*/ 1014295 h 1849426"/>
              <a:gd name="connsiteX835" fmla="*/ 2445310 w 6386648"/>
              <a:gd name="connsiteY835" fmla="*/ 1014295 h 1849426"/>
              <a:gd name="connsiteX836" fmla="*/ 2463335 w 6386648"/>
              <a:gd name="connsiteY836" fmla="*/ 1032319 h 1849426"/>
              <a:gd name="connsiteX837" fmla="*/ 2445310 w 6386648"/>
              <a:gd name="connsiteY837" fmla="*/ 1050344 h 1849426"/>
              <a:gd name="connsiteX838" fmla="*/ 2427285 w 6386648"/>
              <a:gd name="connsiteY838" fmla="*/ 1032319 h 1849426"/>
              <a:gd name="connsiteX839" fmla="*/ 2445310 w 6386648"/>
              <a:gd name="connsiteY839" fmla="*/ 1014295 h 1849426"/>
              <a:gd name="connsiteX840" fmla="*/ 420569 w 6386648"/>
              <a:gd name="connsiteY840" fmla="*/ 1014295 h 1849426"/>
              <a:gd name="connsiteX841" fmla="*/ 438594 w 6386648"/>
              <a:gd name="connsiteY841" fmla="*/ 1032319 h 1849426"/>
              <a:gd name="connsiteX842" fmla="*/ 420569 w 6386648"/>
              <a:gd name="connsiteY842" fmla="*/ 1050344 h 1849426"/>
              <a:gd name="connsiteX843" fmla="*/ 402545 w 6386648"/>
              <a:gd name="connsiteY843" fmla="*/ 1032319 h 1849426"/>
              <a:gd name="connsiteX844" fmla="*/ 420569 w 6386648"/>
              <a:gd name="connsiteY844" fmla="*/ 1014295 h 1849426"/>
              <a:gd name="connsiteX845" fmla="*/ 1520057 w 6386648"/>
              <a:gd name="connsiteY845" fmla="*/ 1008287 h 1849426"/>
              <a:gd name="connsiteX846" fmla="*/ 1538082 w 6386648"/>
              <a:gd name="connsiteY846" fmla="*/ 1026312 h 1849426"/>
              <a:gd name="connsiteX847" fmla="*/ 1520057 w 6386648"/>
              <a:gd name="connsiteY847" fmla="*/ 1044336 h 1849426"/>
              <a:gd name="connsiteX848" fmla="*/ 1502033 w 6386648"/>
              <a:gd name="connsiteY848" fmla="*/ 1026312 h 1849426"/>
              <a:gd name="connsiteX849" fmla="*/ 1520057 w 6386648"/>
              <a:gd name="connsiteY849" fmla="*/ 1008287 h 1849426"/>
              <a:gd name="connsiteX850" fmla="*/ 1387878 w 6386648"/>
              <a:gd name="connsiteY850" fmla="*/ 1008287 h 1849426"/>
              <a:gd name="connsiteX851" fmla="*/ 1405903 w 6386648"/>
              <a:gd name="connsiteY851" fmla="*/ 1026312 h 1849426"/>
              <a:gd name="connsiteX852" fmla="*/ 1387878 w 6386648"/>
              <a:gd name="connsiteY852" fmla="*/ 1044336 h 1849426"/>
              <a:gd name="connsiteX853" fmla="*/ 1369854 w 6386648"/>
              <a:gd name="connsiteY853" fmla="*/ 1026312 h 1849426"/>
              <a:gd name="connsiteX854" fmla="*/ 1387878 w 6386648"/>
              <a:gd name="connsiteY854" fmla="*/ 1008287 h 1849426"/>
              <a:gd name="connsiteX855" fmla="*/ 534724 w 6386648"/>
              <a:gd name="connsiteY855" fmla="*/ 1008287 h 1849426"/>
              <a:gd name="connsiteX856" fmla="*/ 552748 w 6386648"/>
              <a:gd name="connsiteY856" fmla="*/ 1026312 h 1849426"/>
              <a:gd name="connsiteX857" fmla="*/ 534724 w 6386648"/>
              <a:gd name="connsiteY857" fmla="*/ 1044336 h 1849426"/>
              <a:gd name="connsiteX858" fmla="*/ 516699 w 6386648"/>
              <a:gd name="connsiteY858" fmla="*/ 1026312 h 1849426"/>
              <a:gd name="connsiteX859" fmla="*/ 534724 w 6386648"/>
              <a:gd name="connsiteY859" fmla="*/ 1008287 h 1849426"/>
              <a:gd name="connsiteX860" fmla="*/ 3016083 w 6386648"/>
              <a:gd name="connsiteY860" fmla="*/ 1002279 h 1849426"/>
              <a:gd name="connsiteX861" fmla="*/ 3034108 w 6386648"/>
              <a:gd name="connsiteY861" fmla="*/ 1020303 h 1849426"/>
              <a:gd name="connsiteX862" fmla="*/ 3016083 w 6386648"/>
              <a:gd name="connsiteY862" fmla="*/ 1038328 h 1849426"/>
              <a:gd name="connsiteX863" fmla="*/ 2998058 w 6386648"/>
              <a:gd name="connsiteY863" fmla="*/ 1020303 h 1849426"/>
              <a:gd name="connsiteX864" fmla="*/ 3016083 w 6386648"/>
              <a:gd name="connsiteY864" fmla="*/ 1002279 h 1849426"/>
              <a:gd name="connsiteX865" fmla="*/ 294398 w 6386648"/>
              <a:gd name="connsiteY865" fmla="*/ 996271 h 1849426"/>
              <a:gd name="connsiteX866" fmla="*/ 312423 w 6386648"/>
              <a:gd name="connsiteY866" fmla="*/ 1014295 h 1849426"/>
              <a:gd name="connsiteX867" fmla="*/ 294398 w 6386648"/>
              <a:gd name="connsiteY867" fmla="*/ 1032320 h 1849426"/>
              <a:gd name="connsiteX868" fmla="*/ 276374 w 6386648"/>
              <a:gd name="connsiteY868" fmla="*/ 1014295 h 1849426"/>
              <a:gd name="connsiteX869" fmla="*/ 294398 w 6386648"/>
              <a:gd name="connsiteY869" fmla="*/ 996271 h 1849426"/>
              <a:gd name="connsiteX870" fmla="*/ 3676978 w 6386648"/>
              <a:gd name="connsiteY870" fmla="*/ 990263 h 1849426"/>
              <a:gd name="connsiteX871" fmla="*/ 3695003 w 6386648"/>
              <a:gd name="connsiteY871" fmla="*/ 1008287 h 1849426"/>
              <a:gd name="connsiteX872" fmla="*/ 3676978 w 6386648"/>
              <a:gd name="connsiteY872" fmla="*/ 1026312 h 1849426"/>
              <a:gd name="connsiteX873" fmla="*/ 3658953 w 6386648"/>
              <a:gd name="connsiteY873" fmla="*/ 1008287 h 1849426"/>
              <a:gd name="connsiteX874" fmla="*/ 3676978 w 6386648"/>
              <a:gd name="connsiteY874" fmla="*/ 990263 h 1849426"/>
              <a:gd name="connsiteX875" fmla="*/ 3544799 w 6386648"/>
              <a:gd name="connsiteY875" fmla="*/ 984255 h 1849426"/>
              <a:gd name="connsiteX876" fmla="*/ 3562824 w 6386648"/>
              <a:gd name="connsiteY876" fmla="*/ 1002279 h 1849426"/>
              <a:gd name="connsiteX877" fmla="*/ 3544799 w 6386648"/>
              <a:gd name="connsiteY877" fmla="*/ 1020304 h 1849426"/>
              <a:gd name="connsiteX878" fmla="*/ 3526775 w 6386648"/>
              <a:gd name="connsiteY878" fmla="*/ 1002279 h 1849426"/>
              <a:gd name="connsiteX879" fmla="*/ 3544799 w 6386648"/>
              <a:gd name="connsiteY879" fmla="*/ 984255 h 1849426"/>
              <a:gd name="connsiteX880" fmla="*/ 708959 w 6386648"/>
              <a:gd name="connsiteY880" fmla="*/ 984255 h 1849426"/>
              <a:gd name="connsiteX881" fmla="*/ 726984 w 6386648"/>
              <a:gd name="connsiteY881" fmla="*/ 1002279 h 1849426"/>
              <a:gd name="connsiteX882" fmla="*/ 708959 w 6386648"/>
              <a:gd name="connsiteY882" fmla="*/ 1020304 h 1849426"/>
              <a:gd name="connsiteX883" fmla="*/ 690935 w 6386648"/>
              <a:gd name="connsiteY883" fmla="*/ 1002279 h 1849426"/>
              <a:gd name="connsiteX884" fmla="*/ 708959 w 6386648"/>
              <a:gd name="connsiteY884" fmla="*/ 984255 h 1849426"/>
              <a:gd name="connsiteX885" fmla="*/ 3803149 w 6386648"/>
              <a:gd name="connsiteY885" fmla="*/ 978247 h 1849426"/>
              <a:gd name="connsiteX886" fmla="*/ 3821174 w 6386648"/>
              <a:gd name="connsiteY886" fmla="*/ 996272 h 1849426"/>
              <a:gd name="connsiteX887" fmla="*/ 3803149 w 6386648"/>
              <a:gd name="connsiteY887" fmla="*/ 1014296 h 1849426"/>
              <a:gd name="connsiteX888" fmla="*/ 3785125 w 6386648"/>
              <a:gd name="connsiteY888" fmla="*/ 996272 h 1849426"/>
              <a:gd name="connsiteX889" fmla="*/ 3803149 w 6386648"/>
              <a:gd name="connsiteY889" fmla="*/ 978247 h 1849426"/>
              <a:gd name="connsiteX890" fmla="*/ 1003358 w 6386648"/>
              <a:gd name="connsiteY890" fmla="*/ 978247 h 1849426"/>
              <a:gd name="connsiteX891" fmla="*/ 1021383 w 6386648"/>
              <a:gd name="connsiteY891" fmla="*/ 996272 h 1849426"/>
              <a:gd name="connsiteX892" fmla="*/ 1003358 w 6386648"/>
              <a:gd name="connsiteY892" fmla="*/ 1014296 h 1849426"/>
              <a:gd name="connsiteX893" fmla="*/ 985334 w 6386648"/>
              <a:gd name="connsiteY893" fmla="*/ 996272 h 1849426"/>
              <a:gd name="connsiteX894" fmla="*/ 1003358 w 6386648"/>
              <a:gd name="connsiteY894" fmla="*/ 978247 h 1849426"/>
              <a:gd name="connsiteX895" fmla="*/ 3196327 w 6386648"/>
              <a:gd name="connsiteY895" fmla="*/ 972238 h 1849426"/>
              <a:gd name="connsiteX896" fmla="*/ 3214352 w 6386648"/>
              <a:gd name="connsiteY896" fmla="*/ 990262 h 1849426"/>
              <a:gd name="connsiteX897" fmla="*/ 3196327 w 6386648"/>
              <a:gd name="connsiteY897" fmla="*/ 1008287 h 1849426"/>
              <a:gd name="connsiteX898" fmla="*/ 3178302 w 6386648"/>
              <a:gd name="connsiteY898" fmla="*/ 990262 h 1849426"/>
              <a:gd name="connsiteX899" fmla="*/ 3196327 w 6386648"/>
              <a:gd name="connsiteY899" fmla="*/ 972238 h 1849426"/>
              <a:gd name="connsiteX900" fmla="*/ 1183602 w 6386648"/>
              <a:gd name="connsiteY900" fmla="*/ 972238 h 1849426"/>
              <a:gd name="connsiteX901" fmla="*/ 1201627 w 6386648"/>
              <a:gd name="connsiteY901" fmla="*/ 990262 h 1849426"/>
              <a:gd name="connsiteX902" fmla="*/ 1183602 w 6386648"/>
              <a:gd name="connsiteY902" fmla="*/ 1008287 h 1849426"/>
              <a:gd name="connsiteX903" fmla="*/ 1165578 w 6386648"/>
              <a:gd name="connsiteY903" fmla="*/ 990262 h 1849426"/>
              <a:gd name="connsiteX904" fmla="*/ 1183602 w 6386648"/>
              <a:gd name="connsiteY904" fmla="*/ 972238 h 1849426"/>
              <a:gd name="connsiteX905" fmla="*/ 2271074 w 6386648"/>
              <a:gd name="connsiteY905" fmla="*/ 960222 h 1849426"/>
              <a:gd name="connsiteX906" fmla="*/ 2289099 w 6386648"/>
              <a:gd name="connsiteY906" fmla="*/ 978246 h 1849426"/>
              <a:gd name="connsiteX907" fmla="*/ 2271074 w 6386648"/>
              <a:gd name="connsiteY907" fmla="*/ 996271 h 1849426"/>
              <a:gd name="connsiteX908" fmla="*/ 2253050 w 6386648"/>
              <a:gd name="connsiteY908" fmla="*/ 978246 h 1849426"/>
              <a:gd name="connsiteX909" fmla="*/ 2271074 w 6386648"/>
              <a:gd name="connsiteY909" fmla="*/ 960222 h 1849426"/>
              <a:gd name="connsiteX910" fmla="*/ 1658245 w 6386648"/>
              <a:gd name="connsiteY910" fmla="*/ 960222 h 1849426"/>
              <a:gd name="connsiteX911" fmla="*/ 1676270 w 6386648"/>
              <a:gd name="connsiteY911" fmla="*/ 978246 h 1849426"/>
              <a:gd name="connsiteX912" fmla="*/ 1658245 w 6386648"/>
              <a:gd name="connsiteY912" fmla="*/ 996271 h 1849426"/>
              <a:gd name="connsiteX913" fmla="*/ 1640221 w 6386648"/>
              <a:gd name="connsiteY913" fmla="*/ 978246 h 1849426"/>
              <a:gd name="connsiteX914" fmla="*/ 1658245 w 6386648"/>
              <a:gd name="connsiteY914" fmla="*/ 960222 h 1849426"/>
              <a:gd name="connsiteX915" fmla="*/ 1958651 w 6386648"/>
              <a:gd name="connsiteY915" fmla="*/ 954214 h 1849426"/>
              <a:gd name="connsiteX916" fmla="*/ 1976676 w 6386648"/>
              <a:gd name="connsiteY916" fmla="*/ 972238 h 1849426"/>
              <a:gd name="connsiteX917" fmla="*/ 1958651 w 6386648"/>
              <a:gd name="connsiteY917" fmla="*/ 990263 h 1849426"/>
              <a:gd name="connsiteX918" fmla="*/ 1940627 w 6386648"/>
              <a:gd name="connsiteY918" fmla="*/ 972238 h 1849426"/>
              <a:gd name="connsiteX919" fmla="*/ 1958651 w 6386648"/>
              <a:gd name="connsiteY919" fmla="*/ 954214 h 1849426"/>
              <a:gd name="connsiteX920" fmla="*/ 2631562 w 6386648"/>
              <a:gd name="connsiteY920" fmla="*/ 948206 h 1849426"/>
              <a:gd name="connsiteX921" fmla="*/ 2649587 w 6386648"/>
              <a:gd name="connsiteY921" fmla="*/ 966231 h 1849426"/>
              <a:gd name="connsiteX922" fmla="*/ 2631562 w 6386648"/>
              <a:gd name="connsiteY922" fmla="*/ 984255 h 1849426"/>
              <a:gd name="connsiteX923" fmla="*/ 2613538 w 6386648"/>
              <a:gd name="connsiteY923" fmla="*/ 966231 h 1849426"/>
              <a:gd name="connsiteX924" fmla="*/ 2631562 w 6386648"/>
              <a:gd name="connsiteY924" fmla="*/ 948206 h 1849426"/>
              <a:gd name="connsiteX925" fmla="*/ 1838489 w 6386648"/>
              <a:gd name="connsiteY925" fmla="*/ 948206 h 1849426"/>
              <a:gd name="connsiteX926" fmla="*/ 1856514 w 6386648"/>
              <a:gd name="connsiteY926" fmla="*/ 966231 h 1849426"/>
              <a:gd name="connsiteX927" fmla="*/ 1838489 w 6386648"/>
              <a:gd name="connsiteY927" fmla="*/ 984255 h 1849426"/>
              <a:gd name="connsiteX928" fmla="*/ 1820465 w 6386648"/>
              <a:gd name="connsiteY928" fmla="*/ 966231 h 1849426"/>
              <a:gd name="connsiteX929" fmla="*/ 1838489 w 6386648"/>
              <a:gd name="connsiteY929" fmla="*/ 948206 h 1849426"/>
              <a:gd name="connsiteX930" fmla="*/ 3430644 w 6386648"/>
              <a:gd name="connsiteY930" fmla="*/ 942198 h 1849426"/>
              <a:gd name="connsiteX931" fmla="*/ 3448669 w 6386648"/>
              <a:gd name="connsiteY931" fmla="*/ 960222 h 1849426"/>
              <a:gd name="connsiteX932" fmla="*/ 3430644 w 6386648"/>
              <a:gd name="connsiteY932" fmla="*/ 978247 h 1849426"/>
              <a:gd name="connsiteX933" fmla="*/ 3412620 w 6386648"/>
              <a:gd name="connsiteY933" fmla="*/ 960222 h 1849426"/>
              <a:gd name="connsiteX934" fmla="*/ 3430644 w 6386648"/>
              <a:gd name="connsiteY934" fmla="*/ 942198 h 1849426"/>
              <a:gd name="connsiteX935" fmla="*/ 2529424 w 6386648"/>
              <a:gd name="connsiteY935" fmla="*/ 942198 h 1849426"/>
              <a:gd name="connsiteX936" fmla="*/ 2547449 w 6386648"/>
              <a:gd name="connsiteY936" fmla="*/ 960222 h 1849426"/>
              <a:gd name="connsiteX937" fmla="*/ 2529424 w 6386648"/>
              <a:gd name="connsiteY937" fmla="*/ 978247 h 1849426"/>
              <a:gd name="connsiteX938" fmla="*/ 2511400 w 6386648"/>
              <a:gd name="connsiteY938" fmla="*/ 960222 h 1849426"/>
              <a:gd name="connsiteX939" fmla="*/ 2529424 w 6386648"/>
              <a:gd name="connsiteY939" fmla="*/ 942198 h 1849426"/>
              <a:gd name="connsiteX940" fmla="*/ 889203 w 6386648"/>
              <a:gd name="connsiteY940" fmla="*/ 942198 h 1849426"/>
              <a:gd name="connsiteX941" fmla="*/ 907228 w 6386648"/>
              <a:gd name="connsiteY941" fmla="*/ 960222 h 1849426"/>
              <a:gd name="connsiteX942" fmla="*/ 889203 w 6386648"/>
              <a:gd name="connsiteY942" fmla="*/ 978247 h 1849426"/>
              <a:gd name="connsiteX943" fmla="*/ 871179 w 6386648"/>
              <a:gd name="connsiteY943" fmla="*/ 960222 h 1849426"/>
              <a:gd name="connsiteX944" fmla="*/ 889203 w 6386648"/>
              <a:gd name="connsiteY944" fmla="*/ 942198 h 1849426"/>
              <a:gd name="connsiteX945" fmla="*/ 3935328 w 6386648"/>
              <a:gd name="connsiteY945" fmla="*/ 936190 h 1849426"/>
              <a:gd name="connsiteX946" fmla="*/ 3953353 w 6386648"/>
              <a:gd name="connsiteY946" fmla="*/ 954214 h 1849426"/>
              <a:gd name="connsiteX947" fmla="*/ 3935328 w 6386648"/>
              <a:gd name="connsiteY947" fmla="*/ 972239 h 1849426"/>
              <a:gd name="connsiteX948" fmla="*/ 3917304 w 6386648"/>
              <a:gd name="connsiteY948" fmla="*/ 954214 h 1849426"/>
              <a:gd name="connsiteX949" fmla="*/ 3935328 w 6386648"/>
              <a:gd name="connsiteY949" fmla="*/ 936190 h 1849426"/>
              <a:gd name="connsiteX950" fmla="*/ 1303765 w 6386648"/>
              <a:gd name="connsiteY950" fmla="*/ 936190 h 1849426"/>
              <a:gd name="connsiteX951" fmla="*/ 1321790 w 6386648"/>
              <a:gd name="connsiteY951" fmla="*/ 954214 h 1849426"/>
              <a:gd name="connsiteX952" fmla="*/ 1303765 w 6386648"/>
              <a:gd name="connsiteY952" fmla="*/ 972239 h 1849426"/>
              <a:gd name="connsiteX953" fmla="*/ 1285741 w 6386648"/>
              <a:gd name="connsiteY953" fmla="*/ 954214 h 1849426"/>
              <a:gd name="connsiteX954" fmla="*/ 1303765 w 6386648"/>
              <a:gd name="connsiteY954" fmla="*/ 936190 h 1849426"/>
              <a:gd name="connsiteX955" fmla="*/ 600813 w 6386648"/>
              <a:gd name="connsiteY955" fmla="*/ 924173 h 1849426"/>
              <a:gd name="connsiteX956" fmla="*/ 618838 w 6386648"/>
              <a:gd name="connsiteY956" fmla="*/ 942197 h 1849426"/>
              <a:gd name="connsiteX957" fmla="*/ 600813 w 6386648"/>
              <a:gd name="connsiteY957" fmla="*/ 960222 h 1849426"/>
              <a:gd name="connsiteX958" fmla="*/ 582789 w 6386648"/>
              <a:gd name="connsiteY958" fmla="*/ 942197 h 1849426"/>
              <a:gd name="connsiteX959" fmla="*/ 600813 w 6386648"/>
              <a:gd name="connsiteY959" fmla="*/ 924173 h 1849426"/>
              <a:gd name="connsiteX960" fmla="*/ 3088181 w 6386648"/>
              <a:gd name="connsiteY960" fmla="*/ 918165 h 1849426"/>
              <a:gd name="connsiteX961" fmla="*/ 3106206 w 6386648"/>
              <a:gd name="connsiteY961" fmla="*/ 936190 h 1849426"/>
              <a:gd name="connsiteX962" fmla="*/ 3088181 w 6386648"/>
              <a:gd name="connsiteY962" fmla="*/ 954214 h 1849426"/>
              <a:gd name="connsiteX963" fmla="*/ 3070157 w 6386648"/>
              <a:gd name="connsiteY963" fmla="*/ 936190 h 1849426"/>
              <a:gd name="connsiteX964" fmla="*/ 3088181 w 6386648"/>
              <a:gd name="connsiteY964" fmla="*/ 918165 h 1849426"/>
              <a:gd name="connsiteX965" fmla="*/ 2883904 w 6386648"/>
              <a:gd name="connsiteY965" fmla="*/ 918165 h 1849426"/>
              <a:gd name="connsiteX966" fmla="*/ 2901929 w 6386648"/>
              <a:gd name="connsiteY966" fmla="*/ 936190 h 1849426"/>
              <a:gd name="connsiteX967" fmla="*/ 2883904 w 6386648"/>
              <a:gd name="connsiteY967" fmla="*/ 954214 h 1849426"/>
              <a:gd name="connsiteX968" fmla="*/ 2865880 w 6386648"/>
              <a:gd name="connsiteY968" fmla="*/ 936190 h 1849426"/>
              <a:gd name="connsiteX969" fmla="*/ 2883904 w 6386648"/>
              <a:gd name="connsiteY969" fmla="*/ 918165 h 1849426"/>
              <a:gd name="connsiteX970" fmla="*/ 2379221 w 6386648"/>
              <a:gd name="connsiteY970" fmla="*/ 918165 h 1849426"/>
              <a:gd name="connsiteX971" fmla="*/ 2397246 w 6386648"/>
              <a:gd name="connsiteY971" fmla="*/ 936190 h 1849426"/>
              <a:gd name="connsiteX972" fmla="*/ 2379221 w 6386648"/>
              <a:gd name="connsiteY972" fmla="*/ 954214 h 1849426"/>
              <a:gd name="connsiteX973" fmla="*/ 2361197 w 6386648"/>
              <a:gd name="connsiteY973" fmla="*/ 936190 h 1849426"/>
              <a:gd name="connsiteX974" fmla="*/ 2379221 w 6386648"/>
              <a:gd name="connsiteY974" fmla="*/ 918165 h 1849426"/>
              <a:gd name="connsiteX975" fmla="*/ 2120871 w 6386648"/>
              <a:gd name="connsiteY975" fmla="*/ 918165 h 1849426"/>
              <a:gd name="connsiteX976" fmla="*/ 2138896 w 6386648"/>
              <a:gd name="connsiteY976" fmla="*/ 936190 h 1849426"/>
              <a:gd name="connsiteX977" fmla="*/ 2120871 w 6386648"/>
              <a:gd name="connsiteY977" fmla="*/ 954214 h 1849426"/>
              <a:gd name="connsiteX978" fmla="*/ 2102847 w 6386648"/>
              <a:gd name="connsiteY978" fmla="*/ 936190 h 1849426"/>
              <a:gd name="connsiteX979" fmla="*/ 2120871 w 6386648"/>
              <a:gd name="connsiteY979" fmla="*/ 918165 h 1849426"/>
              <a:gd name="connsiteX980" fmla="*/ 3328506 w 6386648"/>
              <a:gd name="connsiteY980" fmla="*/ 906149 h 1849426"/>
              <a:gd name="connsiteX981" fmla="*/ 3346531 w 6386648"/>
              <a:gd name="connsiteY981" fmla="*/ 924173 h 1849426"/>
              <a:gd name="connsiteX982" fmla="*/ 3328506 w 6386648"/>
              <a:gd name="connsiteY982" fmla="*/ 942198 h 1849426"/>
              <a:gd name="connsiteX983" fmla="*/ 3310482 w 6386648"/>
              <a:gd name="connsiteY983" fmla="*/ 924173 h 1849426"/>
              <a:gd name="connsiteX984" fmla="*/ 3328506 w 6386648"/>
              <a:gd name="connsiteY984" fmla="*/ 906149 h 1849426"/>
              <a:gd name="connsiteX985" fmla="*/ 1508041 w 6386648"/>
              <a:gd name="connsiteY985" fmla="*/ 900141 h 1849426"/>
              <a:gd name="connsiteX986" fmla="*/ 1526066 w 6386648"/>
              <a:gd name="connsiteY986" fmla="*/ 918165 h 1849426"/>
              <a:gd name="connsiteX987" fmla="*/ 1508041 w 6386648"/>
              <a:gd name="connsiteY987" fmla="*/ 936190 h 1849426"/>
              <a:gd name="connsiteX988" fmla="*/ 1490017 w 6386648"/>
              <a:gd name="connsiteY988" fmla="*/ 918165 h 1849426"/>
              <a:gd name="connsiteX989" fmla="*/ 1508041 w 6386648"/>
              <a:gd name="connsiteY989" fmla="*/ 900141 h 1849426"/>
              <a:gd name="connsiteX990" fmla="*/ 2739709 w 6386648"/>
              <a:gd name="connsiteY990" fmla="*/ 894133 h 1849426"/>
              <a:gd name="connsiteX991" fmla="*/ 2757734 w 6386648"/>
              <a:gd name="connsiteY991" fmla="*/ 912157 h 1849426"/>
              <a:gd name="connsiteX992" fmla="*/ 2739709 w 6386648"/>
              <a:gd name="connsiteY992" fmla="*/ 930182 h 1849426"/>
              <a:gd name="connsiteX993" fmla="*/ 2721685 w 6386648"/>
              <a:gd name="connsiteY993" fmla="*/ 912157 h 1849426"/>
              <a:gd name="connsiteX994" fmla="*/ 2739709 w 6386648"/>
              <a:gd name="connsiteY994" fmla="*/ 894133 h 1849426"/>
              <a:gd name="connsiteX995" fmla="*/ 360487 w 6386648"/>
              <a:gd name="connsiteY995" fmla="*/ 894133 h 1849426"/>
              <a:gd name="connsiteX996" fmla="*/ 378512 w 6386648"/>
              <a:gd name="connsiteY996" fmla="*/ 912157 h 1849426"/>
              <a:gd name="connsiteX997" fmla="*/ 360487 w 6386648"/>
              <a:gd name="connsiteY997" fmla="*/ 930182 h 1849426"/>
              <a:gd name="connsiteX998" fmla="*/ 342463 w 6386648"/>
              <a:gd name="connsiteY998" fmla="*/ 912157 h 1849426"/>
              <a:gd name="connsiteX999" fmla="*/ 360487 w 6386648"/>
              <a:gd name="connsiteY999" fmla="*/ 894133 h 1849426"/>
              <a:gd name="connsiteX1000" fmla="*/ 1093480 w 6386648"/>
              <a:gd name="connsiteY1000" fmla="*/ 888125 h 1849426"/>
              <a:gd name="connsiteX1001" fmla="*/ 1111505 w 6386648"/>
              <a:gd name="connsiteY1001" fmla="*/ 906150 h 1849426"/>
              <a:gd name="connsiteX1002" fmla="*/ 1093480 w 6386648"/>
              <a:gd name="connsiteY1002" fmla="*/ 924174 h 1849426"/>
              <a:gd name="connsiteX1003" fmla="*/ 1075456 w 6386648"/>
              <a:gd name="connsiteY1003" fmla="*/ 906150 h 1849426"/>
              <a:gd name="connsiteX1004" fmla="*/ 1093480 w 6386648"/>
              <a:gd name="connsiteY1004" fmla="*/ 888125 h 1849426"/>
              <a:gd name="connsiteX1005" fmla="*/ 3707019 w 6386648"/>
              <a:gd name="connsiteY1005" fmla="*/ 882116 h 1849426"/>
              <a:gd name="connsiteX1006" fmla="*/ 3725044 w 6386648"/>
              <a:gd name="connsiteY1006" fmla="*/ 900140 h 1849426"/>
              <a:gd name="connsiteX1007" fmla="*/ 3707019 w 6386648"/>
              <a:gd name="connsiteY1007" fmla="*/ 918165 h 1849426"/>
              <a:gd name="connsiteX1008" fmla="*/ 3688994 w 6386648"/>
              <a:gd name="connsiteY1008" fmla="*/ 900140 h 1849426"/>
              <a:gd name="connsiteX1009" fmla="*/ 3707019 w 6386648"/>
              <a:gd name="connsiteY1009" fmla="*/ 882116 h 1849426"/>
              <a:gd name="connsiteX1010" fmla="*/ 1742358 w 6386648"/>
              <a:gd name="connsiteY1010" fmla="*/ 882116 h 1849426"/>
              <a:gd name="connsiteX1011" fmla="*/ 1760383 w 6386648"/>
              <a:gd name="connsiteY1011" fmla="*/ 900140 h 1849426"/>
              <a:gd name="connsiteX1012" fmla="*/ 1742358 w 6386648"/>
              <a:gd name="connsiteY1012" fmla="*/ 918165 h 1849426"/>
              <a:gd name="connsiteX1013" fmla="*/ 1724334 w 6386648"/>
              <a:gd name="connsiteY1013" fmla="*/ 900140 h 1849426"/>
              <a:gd name="connsiteX1014" fmla="*/ 1742358 w 6386648"/>
              <a:gd name="connsiteY1014" fmla="*/ 882116 h 1849426"/>
              <a:gd name="connsiteX1015" fmla="*/ 757024 w 6386648"/>
              <a:gd name="connsiteY1015" fmla="*/ 876108 h 1849426"/>
              <a:gd name="connsiteX1016" fmla="*/ 775049 w 6386648"/>
              <a:gd name="connsiteY1016" fmla="*/ 894132 h 1849426"/>
              <a:gd name="connsiteX1017" fmla="*/ 757024 w 6386648"/>
              <a:gd name="connsiteY1017" fmla="*/ 912157 h 1849426"/>
              <a:gd name="connsiteX1018" fmla="*/ 739000 w 6386648"/>
              <a:gd name="connsiteY1018" fmla="*/ 894132 h 1849426"/>
              <a:gd name="connsiteX1019" fmla="*/ 757024 w 6386648"/>
              <a:gd name="connsiteY1019" fmla="*/ 876108 h 1849426"/>
              <a:gd name="connsiteX1020" fmla="*/ 6104265 w 6386648"/>
              <a:gd name="connsiteY1020" fmla="*/ 870100 h 1849426"/>
              <a:gd name="connsiteX1021" fmla="*/ 6122290 w 6386648"/>
              <a:gd name="connsiteY1021" fmla="*/ 888124 h 1849426"/>
              <a:gd name="connsiteX1022" fmla="*/ 6104265 w 6386648"/>
              <a:gd name="connsiteY1022" fmla="*/ 906149 h 1849426"/>
              <a:gd name="connsiteX1023" fmla="*/ 6086241 w 6386648"/>
              <a:gd name="connsiteY1023" fmla="*/ 888124 h 1849426"/>
              <a:gd name="connsiteX1024" fmla="*/ 6104265 w 6386648"/>
              <a:gd name="connsiteY1024" fmla="*/ 870100 h 1849426"/>
              <a:gd name="connsiteX1025" fmla="*/ 474642 w 6386648"/>
              <a:gd name="connsiteY1025" fmla="*/ 870100 h 1849426"/>
              <a:gd name="connsiteX1026" fmla="*/ 492667 w 6386648"/>
              <a:gd name="connsiteY1026" fmla="*/ 888124 h 1849426"/>
              <a:gd name="connsiteX1027" fmla="*/ 474642 w 6386648"/>
              <a:gd name="connsiteY1027" fmla="*/ 906149 h 1849426"/>
              <a:gd name="connsiteX1028" fmla="*/ 456618 w 6386648"/>
              <a:gd name="connsiteY1028" fmla="*/ 888124 h 1849426"/>
              <a:gd name="connsiteX1029" fmla="*/ 474642 w 6386648"/>
              <a:gd name="connsiteY1029" fmla="*/ 870100 h 1849426"/>
              <a:gd name="connsiteX1030" fmla="*/ 3568832 w 6386648"/>
              <a:gd name="connsiteY1030" fmla="*/ 864092 h 1849426"/>
              <a:gd name="connsiteX1031" fmla="*/ 3586857 w 6386648"/>
              <a:gd name="connsiteY1031" fmla="*/ 882116 h 1849426"/>
              <a:gd name="connsiteX1032" fmla="*/ 3568832 w 6386648"/>
              <a:gd name="connsiteY1032" fmla="*/ 900141 h 1849426"/>
              <a:gd name="connsiteX1033" fmla="*/ 3550808 w 6386648"/>
              <a:gd name="connsiteY1033" fmla="*/ 882116 h 1849426"/>
              <a:gd name="connsiteX1034" fmla="*/ 3568832 w 6386648"/>
              <a:gd name="connsiteY1034" fmla="*/ 864092 h 1849426"/>
              <a:gd name="connsiteX1035" fmla="*/ 2980034 w 6386648"/>
              <a:gd name="connsiteY1035" fmla="*/ 864092 h 1849426"/>
              <a:gd name="connsiteX1036" fmla="*/ 2998059 w 6386648"/>
              <a:gd name="connsiteY1036" fmla="*/ 882116 h 1849426"/>
              <a:gd name="connsiteX1037" fmla="*/ 2980034 w 6386648"/>
              <a:gd name="connsiteY1037" fmla="*/ 900141 h 1849426"/>
              <a:gd name="connsiteX1038" fmla="*/ 2962010 w 6386648"/>
              <a:gd name="connsiteY1038" fmla="*/ 882116 h 1849426"/>
              <a:gd name="connsiteX1039" fmla="*/ 2980034 w 6386648"/>
              <a:gd name="connsiteY1039" fmla="*/ 864092 h 1849426"/>
              <a:gd name="connsiteX1040" fmla="*/ 2012725 w 6386648"/>
              <a:gd name="connsiteY1040" fmla="*/ 864092 h 1849426"/>
              <a:gd name="connsiteX1041" fmla="*/ 2030750 w 6386648"/>
              <a:gd name="connsiteY1041" fmla="*/ 882116 h 1849426"/>
              <a:gd name="connsiteX1042" fmla="*/ 2012725 w 6386648"/>
              <a:gd name="connsiteY1042" fmla="*/ 900141 h 1849426"/>
              <a:gd name="connsiteX1043" fmla="*/ 1994701 w 6386648"/>
              <a:gd name="connsiteY1043" fmla="*/ 882116 h 1849426"/>
              <a:gd name="connsiteX1044" fmla="*/ 2012725 w 6386648"/>
              <a:gd name="connsiteY1044" fmla="*/ 864092 h 1849426"/>
              <a:gd name="connsiteX1045" fmla="*/ 3857222 w 6386648"/>
              <a:gd name="connsiteY1045" fmla="*/ 858084 h 1849426"/>
              <a:gd name="connsiteX1046" fmla="*/ 3875247 w 6386648"/>
              <a:gd name="connsiteY1046" fmla="*/ 876109 h 1849426"/>
              <a:gd name="connsiteX1047" fmla="*/ 3857222 w 6386648"/>
              <a:gd name="connsiteY1047" fmla="*/ 894133 h 1849426"/>
              <a:gd name="connsiteX1048" fmla="*/ 3839197 w 6386648"/>
              <a:gd name="connsiteY1048" fmla="*/ 876109 h 1849426"/>
              <a:gd name="connsiteX1049" fmla="*/ 3857222 w 6386648"/>
              <a:gd name="connsiteY1049" fmla="*/ 858084 h 1849426"/>
              <a:gd name="connsiteX1050" fmla="*/ 1387878 w 6386648"/>
              <a:gd name="connsiteY1050" fmla="*/ 858084 h 1849426"/>
              <a:gd name="connsiteX1051" fmla="*/ 1405903 w 6386648"/>
              <a:gd name="connsiteY1051" fmla="*/ 876109 h 1849426"/>
              <a:gd name="connsiteX1052" fmla="*/ 1387878 w 6386648"/>
              <a:gd name="connsiteY1052" fmla="*/ 894133 h 1849426"/>
              <a:gd name="connsiteX1053" fmla="*/ 1369854 w 6386648"/>
              <a:gd name="connsiteY1053" fmla="*/ 876109 h 1849426"/>
              <a:gd name="connsiteX1054" fmla="*/ 1387878 w 6386648"/>
              <a:gd name="connsiteY1054" fmla="*/ 858084 h 1849426"/>
              <a:gd name="connsiteX1055" fmla="*/ 973317 w 6386648"/>
              <a:gd name="connsiteY1055" fmla="*/ 852076 h 1849426"/>
              <a:gd name="connsiteX1056" fmla="*/ 991342 w 6386648"/>
              <a:gd name="connsiteY1056" fmla="*/ 870100 h 1849426"/>
              <a:gd name="connsiteX1057" fmla="*/ 973317 w 6386648"/>
              <a:gd name="connsiteY1057" fmla="*/ 888125 h 1849426"/>
              <a:gd name="connsiteX1058" fmla="*/ 955293 w 6386648"/>
              <a:gd name="connsiteY1058" fmla="*/ 870100 h 1849426"/>
              <a:gd name="connsiteX1059" fmla="*/ 973317 w 6386648"/>
              <a:gd name="connsiteY1059" fmla="*/ 852076 h 1849426"/>
              <a:gd name="connsiteX1060" fmla="*/ 228308 w 6386648"/>
              <a:gd name="connsiteY1060" fmla="*/ 852076 h 1849426"/>
              <a:gd name="connsiteX1061" fmla="*/ 246333 w 6386648"/>
              <a:gd name="connsiteY1061" fmla="*/ 870100 h 1849426"/>
              <a:gd name="connsiteX1062" fmla="*/ 228308 w 6386648"/>
              <a:gd name="connsiteY1062" fmla="*/ 888125 h 1849426"/>
              <a:gd name="connsiteX1063" fmla="*/ 210284 w 6386648"/>
              <a:gd name="connsiteY1063" fmla="*/ 870100 h 1849426"/>
              <a:gd name="connsiteX1064" fmla="*/ 228308 w 6386648"/>
              <a:gd name="connsiteY1064" fmla="*/ 852076 h 1849426"/>
              <a:gd name="connsiteX1065" fmla="*/ 3196327 w 6386648"/>
              <a:gd name="connsiteY1065" fmla="*/ 846068 h 1849426"/>
              <a:gd name="connsiteX1066" fmla="*/ 3214352 w 6386648"/>
              <a:gd name="connsiteY1066" fmla="*/ 864092 h 1849426"/>
              <a:gd name="connsiteX1067" fmla="*/ 3196327 w 6386648"/>
              <a:gd name="connsiteY1067" fmla="*/ 882117 h 1849426"/>
              <a:gd name="connsiteX1068" fmla="*/ 3178302 w 6386648"/>
              <a:gd name="connsiteY1068" fmla="*/ 864092 h 1849426"/>
              <a:gd name="connsiteX1069" fmla="*/ 3196327 w 6386648"/>
              <a:gd name="connsiteY1069" fmla="*/ 846068 h 1849426"/>
              <a:gd name="connsiteX1070" fmla="*/ 6218419 w 6386648"/>
              <a:gd name="connsiteY1070" fmla="*/ 840059 h 1849426"/>
              <a:gd name="connsiteX1071" fmla="*/ 6236444 w 6386648"/>
              <a:gd name="connsiteY1071" fmla="*/ 858083 h 1849426"/>
              <a:gd name="connsiteX1072" fmla="*/ 6218419 w 6386648"/>
              <a:gd name="connsiteY1072" fmla="*/ 876108 h 1849426"/>
              <a:gd name="connsiteX1073" fmla="*/ 6200395 w 6386648"/>
              <a:gd name="connsiteY1073" fmla="*/ 858083 h 1849426"/>
              <a:gd name="connsiteX1074" fmla="*/ 6218419 w 6386648"/>
              <a:gd name="connsiteY1074" fmla="*/ 840059 h 1849426"/>
              <a:gd name="connsiteX1075" fmla="*/ 5978094 w 6386648"/>
              <a:gd name="connsiteY1075" fmla="*/ 834051 h 1849426"/>
              <a:gd name="connsiteX1076" fmla="*/ 5996119 w 6386648"/>
              <a:gd name="connsiteY1076" fmla="*/ 852075 h 1849426"/>
              <a:gd name="connsiteX1077" fmla="*/ 5978094 w 6386648"/>
              <a:gd name="connsiteY1077" fmla="*/ 870100 h 1849426"/>
              <a:gd name="connsiteX1078" fmla="*/ 5960070 w 6386648"/>
              <a:gd name="connsiteY1078" fmla="*/ 852075 h 1849426"/>
              <a:gd name="connsiteX1079" fmla="*/ 5978094 w 6386648"/>
              <a:gd name="connsiteY1079" fmla="*/ 834051 h 1849426"/>
              <a:gd name="connsiteX1080" fmla="*/ 2198977 w 6386648"/>
              <a:gd name="connsiteY1080" fmla="*/ 834051 h 1849426"/>
              <a:gd name="connsiteX1081" fmla="*/ 2217002 w 6386648"/>
              <a:gd name="connsiteY1081" fmla="*/ 852075 h 1849426"/>
              <a:gd name="connsiteX1082" fmla="*/ 2198977 w 6386648"/>
              <a:gd name="connsiteY1082" fmla="*/ 870100 h 1849426"/>
              <a:gd name="connsiteX1083" fmla="*/ 2180953 w 6386648"/>
              <a:gd name="connsiteY1083" fmla="*/ 852075 h 1849426"/>
              <a:gd name="connsiteX1084" fmla="*/ 2198977 w 6386648"/>
              <a:gd name="connsiteY1084" fmla="*/ 834051 h 1849426"/>
              <a:gd name="connsiteX1085" fmla="*/ 1622196 w 6386648"/>
              <a:gd name="connsiteY1085" fmla="*/ 834051 h 1849426"/>
              <a:gd name="connsiteX1086" fmla="*/ 1640221 w 6386648"/>
              <a:gd name="connsiteY1086" fmla="*/ 852075 h 1849426"/>
              <a:gd name="connsiteX1087" fmla="*/ 1622196 w 6386648"/>
              <a:gd name="connsiteY1087" fmla="*/ 870100 h 1849426"/>
              <a:gd name="connsiteX1088" fmla="*/ 1604172 w 6386648"/>
              <a:gd name="connsiteY1088" fmla="*/ 852075 h 1849426"/>
              <a:gd name="connsiteX1089" fmla="*/ 1622196 w 6386648"/>
              <a:gd name="connsiteY1089" fmla="*/ 834051 h 1849426"/>
              <a:gd name="connsiteX1090" fmla="*/ 1201626 w 6386648"/>
              <a:gd name="connsiteY1090" fmla="*/ 834051 h 1849426"/>
              <a:gd name="connsiteX1091" fmla="*/ 1219651 w 6386648"/>
              <a:gd name="connsiteY1091" fmla="*/ 852075 h 1849426"/>
              <a:gd name="connsiteX1092" fmla="*/ 1201626 w 6386648"/>
              <a:gd name="connsiteY1092" fmla="*/ 870100 h 1849426"/>
              <a:gd name="connsiteX1093" fmla="*/ 1183602 w 6386648"/>
              <a:gd name="connsiteY1093" fmla="*/ 852075 h 1849426"/>
              <a:gd name="connsiteX1094" fmla="*/ 1201626 w 6386648"/>
              <a:gd name="connsiteY1094" fmla="*/ 834051 h 1849426"/>
              <a:gd name="connsiteX1095" fmla="*/ 2469343 w 6386648"/>
              <a:gd name="connsiteY1095" fmla="*/ 828043 h 1849426"/>
              <a:gd name="connsiteX1096" fmla="*/ 2487368 w 6386648"/>
              <a:gd name="connsiteY1096" fmla="*/ 846068 h 1849426"/>
              <a:gd name="connsiteX1097" fmla="*/ 2469343 w 6386648"/>
              <a:gd name="connsiteY1097" fmla="*/ 864092 h 1849426"/>
              <a:gd name="connsiteX1098" fmla="*/ 2451319 w 6386648"/>
              <a:gd name="connsiteY1098" fmla="*/ 846068 h 1849426"/>
              <a:gd name="connsiteX1099" fmla="*/ 2469343 w 6386648"/>
              <a:gd name="connsiteY1099" fmla="*/ 828043 h 1849426"/>
              <a:gd name="connsiteX1100" fmla="*/ 3448669 w 6386648"/>
              <a:gd name="connsiteY1100" fmla="*/ 822035 h 1849426"/>
              <a:gd name="connsiteX1101" fmla="*/ 3466694 w 6386648"/>
              <a:gd name="connsiteY1101" fmla="*/ 840059 h 1849426"/>
              <a:gd name="connsiteX1102" fmla="*/ 3448669 w 6386648"/>
              <a:gd name="connsiteY1102" fmla="*/ 858084 h 1849426"/>
              <a:gd name="connsiteX1103" fmla="*/ 3430645 w 6386648"/>
              <a:gd name="connsiteY1103" fmla="*/ 840059 h 1849426"/>
              <a:gd name="connsiteX1104" fmla="*/ 3448669 w 6386648"/>
              <a:gd name="connsiteY1104" fmla="*/ 822035 h 1849426"/>
              <a:gd name="connsiteX1105" fmla="*/ 1874537 w 6386648"/>
              <a:gd name="connsiteY1105" fmla="*/ 822035 h 1849426"/>
              <a:gd name="connsiteX1106" fmla="*/ 1892562 w 6386648"/>
              <a:gd name="connsiteY1106" fmla="*/ 840059 h 1849426"/>
              <a:gd name="connsiteX1107" fmla="*/ 1874537 w 6386648"/>
              <a:gd name="connsiteY1107" fmla="*/ 858084 h 1849426"/>
              <a:gd name="connsiteX1108" fmla="*/ 1856513 w 6386648"/>
              <a:gd name="connsiteY1108" fmla="*/ 840059 h 1849426"/>
              <a:gd name="connsiteX1109" fmla="*/ 1874537 w 6386648"/>
              <a:gd name="connsiteY1109" fmla="*/ 822035 h 1849426"/>
              <a:gd name="connsiteX1110" fmla="*/ 2823823 w 6386648"/>
              <a:gd name="connsiteY1110" fmla="*/ 816027 h 1849426"/>
              <a:gd name="connsiteX1111" fmla="*/ 2841848 w 6386648"/>
              <a:gd name="connsiteY1111" fmla="*/ 834051 h 1849426"/>
              <a:gd name="connsiteX1112" fmla="*/ 2823823 w 6386648"/>
              <a:gd name="connsiteY1112" fmla="*/ 852076 h 1849426"/>
              <a:gd name="connsiteX1113" fmla="*/ 2805799 w 6386648"/>
              <a:gd name="connsiteY1113" fmla="*/ 834051 h 1849426"/>
              <a:gd name="connsiteX1114" fmla="*/ 2823823 w 6386648"/>
              <a:gd name="connsiteY1114" fmla="*/ 816027 h 1849426"/>
              <a:gd name="connsiteX1115" fmla="*/ 2595514 w 6386648"/>
              <a:gd name="connsiteY1115" fmla="*/ 816027 h 1849426"/>
              <a:gd name="connsiteX1116" fmla="*/ 2613539 w 6386648"/>
              <a:gd name="connsiteY1116" fmla="*/ 834051 h 1849426"/>
              <a:gd name="connsiteX1117" fmla="*/ 2595514 w 6386648"/>
              <a:gd name="connsiteY1117" fmla="*/ 852076 h 1849426"/>
              <a:gd name="connsiteX1118" fmla="*/ 2577489 w 6386648"/>
              <a:gd name="connsiteY1118" fmla="*/ 834051 h 1849426"/>
              <a:gd name="connsiteX1119" fmla="*/ 2595514 w 6386648"/>
              <a:gd name="connsiteY1119" fmla="*/ 816027 h 1849426"/>
              <a:gd name="connsiteX1120" fmla="*/ 2307124 w 6386648"/>
              <a:gd name="connsiteY1120" fmla="*/ 816027 h 1849426"/>
              <a:gd name="connsiteX1121" fmla="*/ 2325148 w 6386648"/>
              <a:gd name="connsiteY1121" fmla="*/ 834051 h 1849426"/>
              <a:gd name="connsiteX1122" fmla="*/ 2307124 w 6386648"/>
              <a:gd name="connsiteY1122" fmla="*/ 852076 h 1849426"/>
              <a:gd name="connsiteX1123" fmla="*/ 2289099 w 6386648"/>
              <a:gd name="connsiteY1123" fmla="*/ 834051 h 1849426"/>
              <a:gd name="connsiteX1124" fmla="*/ 2307124 w 6386648"/>
              <a:gd name="connsiteY1124" fmla="*/ 816027 h 1849426"/>
              <a:gd name="connsiteX1125" fmla="*/ 606821 w 6386648"/>
              <a:gd name="connsiteY1125" fmla="*/ 816027 h 1849426"/>
              <a:gd name="connsiteX1126" fmla="*/ 624846 w 6386648"/>
              <a:gd name="connsiteY1126" fmla="*/ 834051 h 1849426"/>
              <a:gd name="connsiteX1127" fmla="*/ 606821 w 6386648"/>
              <a:gd name="connsiteY1127" fmla="*/ 852076 h 1849426"/>
              <a:gd name="connsiteX1128" fmla="*/ 588797 w 6386648"/>
              <a:gd name="connsiteY1128" fmla="*/ 834051 h 1849426"/>
              <a:gd name="connsiteX1129" fmla="*/ 606821 w 6386648"/>
              <a:gd name="connsiteY1129" fmla="*/ 816027 h 1849426"/>
              <a:gd name="connsiteX1130" fmla="*/ 3292457 w 6386648"/>
              <a:gd name="connsiteY1130" fmla="*/ 791994 h 1849426"/>
              <a:gd name="connsiteX1131" fmla="*/ 3310482 w 6386648"/>
              <a:gd name="connsiteY1131" fmla="*/ 810018 h 1849426"/>
              <a:gd name="connsiteX1132" fmla="*/ 3292457 w 6386648"/>
              <a:gd name="connsiteY1132" fmla="*/ 828043 h 1849426"/>
              <a:gd name="connsiteX1133" fmla="*/ 3274433 w 6386648"/>
              <a:gd name="connsiteY1133" fmla="*/ 810018 h 1849426"/>
              <a:gd name="connsiteX1134" fmla="*/ 3292457 w 6386648"/>
              <a:gd name="connsiteY1134" fmla="*/ 791994 h 1849426"/>
              <a:gd name="connsiteX1135" fmla="*/ 859163 w 6386648"/>
              <a:gd name="connsiteY1135" fmla="*/ 791994 h 1849426"/>
              <a:gd name="connsiteX1136" fmla="*/ 877188 w 6386648"/>
              <a:gd name="connsiteY1136" fmla="*/ 810018 h 1849426"/>
              <a:gd name="connsiteX1137" fmla="*/ 859163 w 6386648"/>
              <a:gd name="connsiteY1137" fmla="*/ 828043 h 1849426"/>
              <a:gd name="connsiteX1138" fmla="*/ 841139 w 6386648"/>
              <a:gd name="connsiteY1138" fmla="*/ 810018 h 1849426"/>
              <a:gd name="connsiteX1139" fmla="*/ 859163 w 6386648"/>
              <a:gd name="connsiteY1139" fmla="*/ 791994 h 1849426"/>
              <a:gd name="connsiteX1140" fmla="*/ 1297756 w 6386648"/>
              <a:gd name="connsiteY1140" fmla="*/ 785986 h 1849426"/>
              <a:gd name="connsiteX1141" fmla="*/ 1315781 w 6386648"/>
              <a:gd name="connsiteY1141" fmla="*/ 804010 h 1849426"/>
              <a:gd name="connsiteX1142" fmla="*/ 1297756 w 6386648"/>
              <a:gd name="connsiteY1142" fmla="*/ 822035 h 1849426"/>
              <a:gd name="connsiteX1143" fmla="*/ 1279732 w 6386648"/>
              <a:gd name="connsiteY1143" fmla="*/ 804010 h 1849426"/>
              <a:gd name="connsiteX1144" fmla="*/ 1297756 w 6386648"/>
              <a:gd name="connsiteY1144" fmla="*/ 785986 h 1849426"/>
              <a:gd name="connsiteX1145" fmla="*/ 324438 w 6386648"/>
              <a:gd name="connsiteY1145" fmla="*/ 785986 h 1849426"/>
              <a:gd name="connsiteX1146" fmla="*/ 342463 w 6386648"/>
              <a:gd name="connsiteY1146" fmla="*/ 804010 h 1849426"/>
              <a:gd name="connsiteX1147" fmla="*/ 324438 w 6386648"/>
              <a:gd name="connsiteY1147" fmla="*/ 822035 h 1849426"/>
              <a:gd name="connsiteX1148" fmla="*/ 306414 w 6386648"/>
              <a:gd name="connsiteY1148" fmla="*/ 804010 h 1849426"/>
              <a:gd name="connsiteX1149" fmla="*/ 324438 w 6386648"/>
              <a:gd name="connsiteY1149" fmla="*/ 785986 h 1849426"/>
              <a:gd name="connsiteX1150" fmla="*/ 3755084 w 6386648"/>
              <a:gd name="connsiteY1150" fmla="*/ 779978 h 1849426"/>
              <a:gd name="connsiteX1151" fmla="*/ 3773109 w 6386648"/>
              <a:gd name="connsiteY1151" fmla="*/ 798002 h 1849426"/>
              <a:gd name="connsiteX1152" fmla="*/ 3755084 w 6386648"/>
              <a:gd name="connsiteY1152" fmla="*/ 816027 h 1849426"/>
              <a:gd name="connsiteX1153" fmla="*/ 3737060 w 6386648"/>
              <a:gd name="connsiteY1153" fmla="*/ 798002 h 1849426"/>
              <a:gd name="connsiteX1154" fmla="*/ 3755084 w 6386648"/>
              <a:gd name="connsiteY1154" fmla="*/ 779978 h 1849426"/>
              <a:gd name="connsiteX1155" fmla="*/ 1496026 w 6386648"/>
              <a:gd name="connsiteY1155" fmla="*/ 779978 h 1849426"/>
              <a:gd name="connsiteX1156" fmla="*/ 1514050 w 6386648"/>
              <a:gd name="connsiteY1156" fmla="*/ 798002 h 1849426"/>
              <a:gd name="connsiteX1157" fmla="*/ 1496026 w 6386648"/>
              <a:gd name="connsiteY1157" fmla="*/ 816027 h 1849426"/>
              <a:gd name="connsiteX1158" fmla="*/ 1478001 w 6386648"/>
              <a:gd name="connsiteY1158" fmla="*/ 798002 h 1849426"/>
              <a:gd name="connsiteX1159" fmla="*/ 1496026 w 6386648"/>
              <a:gd name="connsiteY1159" fmla="*/ 779978 h 1849426"/>
              <a:gd name="connsiteX1160" fmla="*/ 3622905 w 6386648"/>
              <a:gd name="connsiteY1160" fmla="*/ 767962 h 1849426"/>
              <a:gd name="connsiteX1161" fmla="*/ 3640930 w 6386648"/>
              <a:gd name="connsiteY1161" fmla="*/ 785987 h 1849426"/>
              <a:gd name="connsiteX1162" fmla="*/ 3622905 w 6386648"/>
              <a:gd name="connsiteY1162" fmla="*/ 804011 h 1849426"/>
              <a:gd name="connsiteX1163" fmla="*/ 3604881 w 6386648"/>
              <a:gd name="connsiteY1163" fmla="*/ 785987 h 1849426"/>
              <a:gd name="connsiteX1164" fmla="*/ 3622905 w 6386648"/>
              <a:gd name="connsiteY1164" fmla="*/ 767962 h 1849426"/>
              <a:gd name="connsiteX1165" fmla="*/ 3112213 w 6386648"/>
              <a:gd name="connsiteY1165" fmla="*/ 767962 h 1849426"/>
              <a:gd name="connsiteX1166" fmla="*/ 3130238 w 6386648"/>
              <a:gd name="connsiteY1166" fmla="*/ 785987 h 1849426"/>
              <a:gd name="connsiteX1167" fmla="*/ 3112213 w 6386648"/>
              <a:gd name="connsiteY1167" fmla="*/ 804011 h 1849426"/>
              <a:gd name="connsiteX1168" fmla="*/ 3094189 w 6386648"/>
              <a:gd name="connsiteY1168" fmla="*/ 785987 h 1849426"/>
              <a:gd name="connsiteX1169" fmla="*/ 3112213 w 6386648"/>
              <a:gd name="connsiteY1169" fmla="*/ 767962 h 1849426"/>
              <a:gd name="connsiteX1170" fmla="*/ 714968 w 6386648"/>
              <a:gd name="connsiteY1170" fmla="*/ 767962 h 1849426"/>
              <a:gd name="connsiteX1171" fmla="*/ 732992 w 6386648"/>
              <a:gd name="connsiteY1171" fmla="*/ 785987 h 1849426"/>
              <a:gd name="connsiteX1172" fmla="*/ 714968 w 6386648"/>
              <a:gd name="connsiteY1172" fmla="*/ 804011 h 1849426"/>
              <a:gd name="connsiteX1173" fmla="*/ 696943 w 6386648"/>
              <a:gd name="connsiteY1173" fmla="*/ 785987 h 1849426"/>
              <a:gd name="connsiteX1174" fmla="*/ 714968 w 6386648"/>
              <a:gd name="connsiteY1174" fmla="*/ 767962 h 1849426"/>
              <a:gd name="connsiteX1175" fmla="*/ 2986042 w 6386648"/>
              <a:gd name="connsiteY1175" fmla="*/ 761954 h 1849426"/>
              <a:gd name="connsiteX1176" fmla="*/ 3004067 w 6386648"/>
              <a:gd name="connsiteY1176" fmla="*/ 779978 h 1849426"/>
              <a:gd name="connsiteX1177" fmla="*/ 2986042 w 6386648"/>
              <a:gd name="connsiteY1177" fmla="*/ 798003 h 1849426"/>
              <a:gd name="connsiteX1178" fmla="*/ 2968017 w 6386648"/>
              <a:gd name="connsiteY1178" fmla="*/ 779978 h 1849426"/>
              <a:gd name="connsiteX1179" fmla="*/ 2986042 w 6386648"/>
              <a:gd name="connsiteY1179" fmla="*/ 761954 h 1849426"/>
              <a:gd name="connsiteX1180" fmla="*/ 1736351 w 6386648"/>
              <a:gd name="connsiteY1180" fmla="*/ 761954 h 1849426"/>
              <a:gd name="connsiteX1181" fmla="*/ 1754375 w 6386648"/>
              <a:gd name="connsiteY1181" fmla="*/ 779978 h 1849426"/>
              <a:gd name="connsiteX1182" fmla="*/ 1736351 w 6386648"/>
              <a:gd name="connsiteY1182" fmla="*/ 798003 h 1849426"/>
              <a:gd name="connsiteX1183" fmla="*/ 1718326 w 6386648"/>
              <a:gd name="connsiteY1183" fmla="*/ 779978 h 1849426"/>
              <a:gd name="connsiteX1184" fmla="*/ 1736351 w 6386648"/>
              <a:gd name="connsiteY1184" fmla="*/ 761954 h 1849426"/>
              <a:gd name="connsiteX1185" fmla="*/ 5863939 w 6386648"/>
              <a:gd name="connsiteY1185" fmla="*/ 755946 h 1849426"/>
              <a:gd name="connsiteX1186" fmla="*/ 5881964 w 6386648"/>
              <a:gd name="connsiteY1186" fmla="*/ 773970 h 1849426"/>
              <a:gd name="connsiteX1187" fmla="*/ 5863939 w 6386648"/>
              <a:gd name="connsiteY1187" fmla="*/ 791995 h 1849426"/>
              <a:gd name="connsiteX1188" fmla="*/ 5845915 w 6386648"/>
              <a:gd name="connsiteY1188" fmla="*/ 773970 h 1849426"/>
              <a:gd name="connsiteX1189" fmla="*/ 5863939 w 6386648"/>
              <a:gd name="connsiteY1189" fmla="*/ 755946 h 1849426"/>
              <a:gd name="connsiteX1190" fmla="*/ 2685636 w 6386648"/>
              <a:gd name="connsiteY1190" fmla="*/ 755946 h 1849426"/>
              <a:gd name="connsiteX1191" fmla="*/ 2703661 w 6386648"/>
              <a:gd name="connsiteY1191" fmla="*/ 773970 h 1849426"/>
              <a:gd name="connsiteX1192" fmla="*/ 2685636 w 6386648"/>
              <a:gd name="connsiteY1192" fmla="*/ 791995 h 1849426"/>
              <a:gd name="connsiteX1193" fmla="*/ 2667611 w 6386648"/>
              <a:gd name="connsiteY1193" fmla="*/ 773970 h 1849426"/>
              <a:gd name="connsiteX1194" fmla="*/ 2685636 w 6386648"/>
              <a:gd name="connsiteY1194" fmla="*/ 755946 h 1849426"/>
              <a:gd name="connsiteX1195" fmla="*/ 1069447 w 6386648"/>
              <a:gd name="connsiteY1195" fmla="*/ 755946 h 1849426"/>
              <a:gd name="connsiteX1196" fmla="*/ 1087472 w 6386648"/>
              <a:gd name="connsiteY1196" fmla="*/ 773970 h 1849426"/>
              <a:gd name="connsiteX1197" fmla="*/ 1069447 w 6386648"/>
              <a:gd name="connsiteY1197" fmla="*/ 791995 h 1849426"/>
              <a:gd name="connsiteX1198" fmla="*/ 1051423 w 6386648"/>
              <a:gd name="connsiteY1198" fmla="*/ 773970 h 1849426"/>
              <a:gd name="connsiteX1199" fmla="*/ 1069447 w 6386648"/>
              <a:gd name="connsiteY1199" fmla="*/ 755946 h 1849426"/>
              <a:gd name="connsiteX1200" fmla="*/ 3935328 w 6386648"/>
              <a:gd name="connsiteY1200" fmla="*/ 749937 h 1849426"/>
              <a:gd name="connsiteX1201" fmla="*/ 3953353 w 6386648"/>
              <a:gd name="connsiteY1201" fmla="*/ 767961 h 1849426"/>
              <a:gd name="connsiteX1202" fmla="*/ 3935328 w 6386648"/>
              <a:gd name="connsiteY1202" fmla="*/ 785986 h 1849426"/>
              <a:gd name="connsiteX1203" fmla="*/ 3917304 w 6386648"/>
              <a:gd name="connsiteY1203" fmla="*/ 767961 h 1849426"/>
              <a:gd name="connsiteX1204" fmla="*/ 3935328 w 6386648"/>
              <a:gd name="connsiteY1204" fmla="*/ 749937 h 1849426"/>
              <a:gd name="connsiteX1205" fmla="*/ 2114863 w 6386648"/>
              <a:gd name="connsiteY1205" fmla="*/ 749937 h 1849426"/>
              <a:gd name="connsiteX1206" fmla="*/ 2132888 w 6386648"/>
              <a:gd name="connsiteY1206" fmla="*/ 767961 h 1849426"/>
              <a:gd name="connsiteX1207" fmla="*/ 2114863 w 6386648"/>
              <a:gd name="connsiteY1207" fmla="*/ 785986 h 1849426"/>
              <a:gd name="connsiteX1208" fmla="*/ 2096839 w 6386648"/>
              <a:gd name="connsiteY1208" fmla="*/ 767961 h 1849426"/>
              <a:gd name="connsiteX1209" fmla="*/ 2114863 w 6386648"/>
              <a:gd name="connsiteY1209" fmla="*/ 749937 h 1849426"/>
              <a:gd name="connsiteX1210" fmla="*/ 2006717 w 6386648"/>
              <a:gd name="connsiteY1210" fmla="*/ 749937 h 1849426"/>
              <a:gd name="connsiteX1211" fmla="*/ 2024741 w 6386648"/>
              <a:gd name="connsiteY1211" fmla="*/ 767961 h 1849426"/>
              <a:gd name="connsiteX1212" fmla="*/ 2006717 w 6386648"/>
              <a:gd name="connsiteY1212" fmla="*/ 785986 h 1849426"/>
              <a:gd name="connsiteX1213" fmla="*/ 1988692 w 6386648"/>
              <a:gd name="connsiteY1213" fmla="*/ 767961 h 1849426"/>
              <a:gd name="connsiteX1214" fmla="*/ 2006717 w 6386648"/>
              <a:gd name="connsiteY1214" fmla="*/ 749937 h 1849426"/>
              <a:gd name="connsiteX1215" fmla="*/ 6116281 w 6386648"/>
              <a:gd name="connsiteY1215" fmla="*/ 737921 h 1849426"/>
              <a:gd name="connsiteX1216" fmla="*/ 6134306 w 6386648"/>
              <a:gd name="connsiteY1216" fmla="*/ 755946 h 1849426"/>
              <a:gd name="connsiteX1217" fmla="*/ 6116281 w 6386648"/>
              <a:gd name="connsiteY1217" fmla="*/ 773970 h 1849426"/>
              <a:gd name="connsiteX1218" fmla="*/ 6098257 w 6386648"/>
              <a:gd name="connsiteY1218" fmla="*/ 755946 h 1849426"/>
              <a:gd name="connsiteX1219" fmla="*/ 6116281 w 6386648"/>
              <a:gd name="connsiteY1219" fmla="*/ 737921 h 1849426"/>
              <a:gd name="connsiteX1220" fmla="*/ 2397246 w 6386648"/>
              <a:gd name="connsiteY1220" fmla="*/ 737921 h 1849426"/>
              <a:gd name="connsiteX1221" fmla="*/ 2415270 w 6386648"/>
              <a:gd name="connsiteY1221" fmla="*/ 755946 h 1849426"/>
              <a:gd name="connsiteX1222" fmla="*/ 2397246 w 6386648"/>
              <a:gd name="connsiteY1222" fmla="*/ 773970 h 1849426"/>
              <a:gd name="connsiteX1223" fmla="*/ 2379221 w 6386648"/>
              <a:gd name="connsiteY1223" fmla="*/ 755946 h 1849426"/>
              <a:gd name="connsiteX1224" fmla="*/ 2397246 w 6386648"/>
              <a:gd name="connsiteY1224" fmla="*/ 737921 h 1849426"/>
              <a:gd name="connsiteX1225" fmla="*/ 522707 w 6386648"/>
              <a:gd name="connsiteY1225" fmla="*/ 731913 h 1849426"/>
              <a:gd name="connsiteX1226" fmla="*/ 540732 w 6386648"/>
              <a:gd name="connsiteY1226" fmla="*/ 749937 h 1849426"/>
              <a:gd name="connsiteX1227" fmla="*/ 522707 w 6386648"/>
              <a:gd name="connsiteY1227" fmla="*/ 767962 h 1849426"/>
              <a:gd name="connsiteX1228" fmla="*/ 504683 w 6386648"/>
              <a:gd name="connsiteY1228" fmla="*/ 749937 h 1849426"/>
              <a:gd name="connsiteX1229" fmla="*/ 522707 w 6386648"/>
              <a:gd name="connsiteY1229" fmla="*/ 731913 h 1849426"/>
              <a:gd name="connsiteX1230" fmla="*/ 414561 w 6386648"/>
              <a:gd name="connsiteY1230" fmla="*/ 731913 h 1849426"/>
              <a:gd name="connsiteX1231" fmla="*/ 432586 w 6386648"/>
              <a:gd name="connsiteY1231" fmla="*/ 749937 h 1849426"/>
              <a:gd name="connsiteX1232" fmla="*/ 414561 w 6386648"/>
              <a:gd name="connsiteY1232" fmla="*/ 767962 h 1849426"/>
              <a:gd name="connsiteX1233" fmla="*/ 396537 w 6386648"/>
              <a:gd name="connsiteY1233" fmla="*/ 749937 h 1849426"/>
              <a:gd name="connsiteX1234" fmla="*/ 414561 w 6386648"/>
              <a:gd name="connsiteY1234" fmla="*/ 731913 h 1849426"/>
              <a:gd name="connsiteX1235" fmla="*/ 6236444 w 6386648"/>
              <a:gd name="connsiteY1235" fmla="*/ 725905 h 1849426"/>
              <a:gd name="connsiteX1236" fmla="*/ 6254469 w 6386648"/>
              <a:gd name="connsiteY1236" fmla="*/ 743929 h 1849426"/>
              <a:gd name="connsiteX1237" fmla="*/ 6236444 w 6386648"/>
              <a:gd name="connsiteY1237" fmla="*/ 761954 h 1849426"/>
              <a:gd name="connsiteX1238" fmla="*/ 6218420 w 6386648"/>
              <a:gd name="connsiteY1238" fmla="*/ 743929 h 1849426"/>
              <a:gd name="connsiteX1239" fmla="*/ 6236444 w 6386648"/>
              <a:gd name="connsiteY1239" fmla="*/ 725905 h 1849426"/>
              <a:gd name="connsiteX1240" fmla="*/ 961301 w 6386648"/>
              <a:gd name="connsiteY1240" fmla="*/ 725905 h 1849426"/>
              <a:gd name="connsiteX1241" fmla="*/ 979326 w 6386648"/>
              <a:gd name="connsiteY1241" fmla="*/ 743929 h 1849426"/>
              <a:gd name="connsiteX1242" fmla="*/ 961301 w 6386648"/>
              <a:gd name="connsiteY1242" fmla="*/ 761954 h 1849426"/>
              <a:gd name="connsiteX1243" fmla="*/ 943277 w 6386648"/>
              <a:gd name="connsiteY1243" fmla="*/ 743929 h 1849426"/>
              <a:gd name="connsiteX1244" fmla="*/ 961301 w 6386648"/>
              <a:gd name="connsiteY1244" fmla="*/ 725905 h 1849426"/>
              <a:gd name="connsiteX1245" fmla="*/ 3400604 w 6386648"/>
              <a:gd name="connsiteY1245" fmla="*/ 719897 h 1849426"/>
              <a:gd name="connsiteX1246" fmla="*/ 3418629 w 6386648"/>
              <a:gd name="connsiteY1246" fmla="*/ 737921 h 1849426"/>
              <a:gd name="connsiteX1247" fmla="*/ 3400604 w 6386648"/>
              <a:gd name="connsiteY1247" fmla="*/ 755946 h 1849426"/>
              <a:gd name="connsiteX1248" fmla="*/ 3382580 w 6386648"/>
              <a:gd name="connsiteY1248" fmla="*/ 737921 h 1849426"/>
              <a:gd name="connsiteX1249" fmla="*/ 3400604 w 6386648"/>
              <a:gd name="connsiteY1249" fmla="*/ 719897 h 1849426"/>
              <a:gd name="connsiteX1250" fmla="*/ 6002126 w 6386648"/>
              <a:gd name="connsiteY1250" fmla="*/ 713889 h 1849426"/>
              <a:gd name="connsiteX1251" fmla="*/ 6020151 w 6386648"/>
              <a:gd name="connsiteY1251" fmla="*/ 731913 h 1849426"/>
              <a:gd name="connsiteX1252" fmla="*/ 6002126 w 6386648"/>
              <a:gd name="connsiteY1252" fmla="*/ 749938 h 1849426"/>
              <a:gd name="connsiteX1253" fmla="*/ 5984102 w 6386648"/>
              <a:gd name="connsiteY1253" fmla="*/ 731913 h 1849426"/>
              <a:gd name="connsiteX1254" fmla="*/ 6002126 w 6386648"/>
              <a:gd name="connsiteY1254" fmla="*/ 713889 h 1849426"/>
              <a:gd name="connsiteX1255" fmla="*/ 1610179 w 6386648"/>
              <a:gd name="connsiteY1255" fmla="*/ 713889 h 1849426"/>
              <a:gd name="connsiteX1256" fmla="*/ 1628204 w 6386648"/>
              <a:gd name="connsiteY1256" fmla="*/ 731913 h 1849426"/>
              <a:gd name="connsiteX1257" fmla="*/ 1610179 w 6386648"/>
              <a:gd name="connsiteY1257" fmla="*/ 749938 h 1849426"/>
              <a:gd name="connsiteX1258" fmla="*/ 1592155 w 6386648"/>
              <a:gd name="connsiteY1258" fmla="*/ 731913 h 1849426"/>
              <a:gd name="connsiteX1259" fmla="*/ 1610179 w 6386648"/>
              <a:gd name="connsiteY1259" fmla="*/ 713889 h 1849426"/>
              <a:gd name="connsiteX1260" fmla="*/ 3520767 w 6386648"/>
              <a:gd name="connsiteY1260" fmla="*/ 707881 h 1849426"/>
              <a:gd name="connsiteX1261" fmla="*/ 3538792 w 6386648"/>
              <a:gd name="connsiteY1261" fmla="*/ 725906 h 1849426"/>
              <a:gd name="connsiteX1262" fmla="*/ 3520767 w 6386648"/>
              <a:gd name="connsiteY1262" fmla="*/ 743930 h 1849426"/>
              <a:gd name="connsiteX1263" fmla="*/ 3502743 w 6386648"/>
              <a:gd name="connsiteY1263" fmla="*/ 725906 h 1849426"/>
              <a:gd name="connsiteX1264" fmla="*/ 3520767 w 6386648"/>
              <a:gd name="connsiteY1264" fmla="*/ 707881 h 1849426"/>
              <a:gd name="connsiteX1265" fmla="*/ 2895920 w 6386648"/>
              <a:gd name="connsiteY1265" fmla="*/ 701872 h 1849426"/>
              <a:gd name="connsiteX1266" fmla="*/ 2913945 w 6386648"/>
              <a:gd name="connsiteY1266" fmla="*/ 719896 h 1849426"/>
              <a:gd name="connsiteX1267" fmla="*/ 2895920 w 6386648"/>
              <a:gd name="connsiteY1267" fmla="*/ 737921 h 1849426"/>
              <a:gd name="connsiteX1268" fmla="*/ 2877895 w 6386648"/>
              <a:gd name="connsiteY1268" fmla="*/ 719896 h 1849426"/>
              <a:gd name="connsiteX1269" fmla="*/ 2895920 w 6386648"/>
              <a:gd name="connsiteY1269" fmla="*/ 701872 h 1849426"/>
              <a:gd name="connsiteX1270" fmla="*/ 2547449 w 6386648"/>
              <a:gd name="connsiteY1270" fmla="*/ 701872 h 1849426"/>
              <a:gd name="connsiteX1271" fmla="*/ 2565474 w 6386648"/>
              <a:gd name="connsiteY1271" fmla="*/ 719896 h 1849426"/>
              <a:gd name="connsiteX1272" fmla="*/ 2547449 w 6386648"/>
              <a:gd name="connsiteY1272" fmla="*/ 737921 h 1849426"/>
              <a:gd name="connsiteX1273" fmla="*/ 2529425 w 6386648"/>
              <a:gd name="connsiteY1273" fmla="*/ 719896 h 1849426"/>
              <a:gd name="connsiteX1274" fmla="*/ 2547449 w 6386648"/>
              <a:gd name="connsiteY1274" fmla="*/ 701872 h 1849426"/>
              <a:gd name="connsiteX1275" fmla="*/ 2241034 w 6386648"/>
              <a:gd name="connsiteY1275" fmla="*/ 701872 h 1849426"/>
              <a:gd name="connsiteX1276" fmla="*/ 2259059 w 6386648"/>
              <a:gd name="connsiteY1276" fmla="*/ 719896 h 1849426"/>
              <a:gd name="connsiteX1277" fmla="*/ 2241034 w 6386648"/>
              <a:gd name="connsiteY1277" fmla="*/ 737921 h 1849426"/>
              <a:gd name="connsiteX1278" fmla="*/ 2223010 w 6386648"/>
              <a:gd name="connsiteY1278" fmla="*/ 719896 h 1849426"/>
              <a:gd name="connsiteX1279" fmla="*/ 2241034 w 6386648"/>
              <a:gd name="connsiteY1279" fmla="*/ 701872 h 1849426"/>
              <a:gd name="connsiteX1280" fmla="*/ 1411911 w 6386648"/>
              <a:gd name="connsiteY1280" fmla="*/ 701872 h 1849426"/>
              <a:gd name="connsiteX1281" fmla="*/ 1429936 w 6386648"/>
              <a:gd name="connsiteY1281" fmla="*/ 719896 h 1849426"/>
              <a:gd name="connsiteX1282" fmla="*/ 1411911 w 6386648"/>
              <a:gd name="connsiteY1282" fmla="*/ 737921 h 1849426"/>
              <a:gd name="connsiteX1283" fmla="*/ 1393887 w 6386648"/>
              <a:gd name="connsiteY1283" fmla="*/ 719896 h 1849426"/>
              <a:gd name="connsiteX1284" fmla="*/ 1411911 w 6386648"/>
              <a:gd name="connsiteY1284" fmla="*/ 701872 h 1849426"/>
              <a:gd name="connsiteX1285" fmla="*/ 1165578 w 6386648"/>
              <a:gd name="connsiteY1285" fmla="*/ 701872 h 1849426"/>
              <a:gd name="connsiteX1286" fmla="*/ 1183602 w 6386648"/>
              <a:gd name="connsiteY1286" fmla="*/ 719896 h 1849426"/>
              <a:gd name="connsiteX1287" fmla="*/ 1165578 w 6386648"/>
              <a:gd name="connsiteY1287" fmla="*/ 737921 h 1849426"/>
              <a:gd name="connsiteX1288" fmla="*/ 1147553 w 6386648"/>
              <a:gd name="connsiteY1288" fmla="*/ 719896 h 1849426"/>
              <a:gd name="connsiteX1289" fmla="*/ 1165578 w 6386648"/>
              <a:gd name="connsiteY1289" fmla="*/ 701872 h 1849426"/>
              <a:gd name="connsiteX1290" fmla="*/ 168227 w 6386648"/>
              <a:gd name="connsiteY1290" fmla="*/ 701872 h 1849426"/>
              <a:gd name="connsiteX1291" fmla="*/ 186252 w 6386648"/>
              <a:gd name="connsiteY1291" fmla="*/ 719896 h 1849426"/>
              <a:gd name="connsiteX1292" fmla="*/ 168227 w 6386648"/>
              <a:gd name="connsiteY1292" fmla="*/ 737921 h 1849426"/>
              <a:gd name="connsiteX1293" fmla="*/ 150203 w 6386648"/>
              <a:gd name="connsiteY1293" fmla="*/ 719896 h 1849426"/>
              <a:gd name="connsiteX1294" fmla="*/ 168227 w 6386648"/>
              <a:gd name="connsiteY1294" fmla="*/ 701872 h 1849426"/>
              <a:gd name="connsiteX1295" fmla="*/ 1910586 w 6386648"/>
              <a:gd name="connsiteY1295" fmla="*/ 695864 h 1849426"/>
              <a:gd name="connsiteX1296" fmla="*/ 1928611 w 6386648"/>
              <a:gd name="connsiteY1296" fmla="*/ 713888 h 1849426"/>
              <a:gd name="connsiteX1297" fmla="*/ 1910586 w 6386648"/>
              <a:gd name="connsiteY1297" fmla="*/ 731913 h 1849426"/>
              <a:gd name="connsiteX1298" fmla="*/ 1892562 w 6386648"/>
              <a:gd name="connsiteY1298" fmla="*/ 713888 h 1849426"/>
              <a:gd name="connsiteX1299" fmla="*/ 1910586 w 6386648"/>
              <a:gd name="connsiteY1299" fmla="*/ 695864 h 1849426"/>
              <a:gd name="connsiteX1300" fmla="*/ 3833190 w 6386648"/>
              <a:gd name="connsiteY1300" fmla="*/ 689856 h 1849426"/>
              <a:gd name="connsiteX1301" fmla="*/ 3851215 w 6386648"/>
              <a:gd name="connsiteY1301" fmla="*/ 707880 h 1849426"/>
              <a:gd name="connsiteX1302" fmla="*/ 3833190 w 6386648"/>
              <a:gd name="connsiteY1302" fmla="*/ 725905 h 1849426"/>
              <a:gd name="connsiteX1303" fmla="*/ 3815166 w 6386648"/>
              <a:gd name="connsiteY1303" fmla="*/ 707880 h 1849426"/>
              <a:gd name="connsiteX1304" fmla="*/ 3833190 w 6386648"/>
              <a:gd name="connsiteY1304" fmla="*/ 689856 h 1849426"/>
              <a:gd name="connsiteX1305" fmla="*/ 2787774 w 6386648"/>
              <a:gd name="connsiteY1305" fmla="*/ 689856 h 1849426"/>
              <a:gd name="connsiteX1306" fmla="*/ 2805799 w 6386648"/>
              <a:gd name="connsiteY1306" fmla="*/ 707880 h 1849426"/>
              <a:gd name="connsiteX1307" fmla="*/ 2787774 w 6386648"/>
              <a:gd name="connsiteY1307" fmla="*/ 725905 h 1849426"/>
              <a:gd name="connsiteX1308" fmla="*/ 2769750 w 6386648"/>
              <a:gd name="connsiteY1308" fmla="*/ 707880 h 1849426"/>
              <a:gd name="connsiteX1309" fmla="*/ 2787774 w 6386648"/>
              <a:gd name="connsiteY1309" fmla="*/ 689856 h 1849426"/>
              <a:gd name="connsiteX1310" fmla="*/ 5737768 w 6386648"/>
              <a:gd name="connsiteY1310" fmla="*/ 677840 h 1849426"/>
              <a:gd name="connsiteX1311" fmla="*/ 5755793 w 6386648"/>
              <a:gd name="connsiteY1311" fmla="*/ 695865 h 1849426"/>
              <a:gd name="connsiteX1312" fmla="*/ 5737768 w 6386648"/>
              <a:gd name="connsiteY1312" fmla="*/ 713889 h 1849426"/>
              <a:gd name="connsiteX1313" fmla="*/ 5719744 w 6386648"/>
              <a:gd name="connsiteY1313" fmla="*/ 695865 h 1849426"/>
              <a:gd name="connsiteX1314" fmla="*/ 5737768 w 6386648"/>
              <a:gd name="connsiteY1314" fmla="*/ 677840 h 1849426"/>
              <a:gd name="connsiteX1315" fmla="*/ 781057 w 6386648"/>
              <a:gd name="connsiteY1315" fmla="*/ 677840 h 1849426"/>
              <a:gd name="connsiteX1316" fmla="*/ 799082 w 6386648"/>
              <a:gd name="connsiteY1316" fmla="*/ 695865 h 1849426"/>
              <a:gd name="connsiteX1317" fmla="*/ 781057 w 6386648"/>
              <a:gd name="connsiteY1317" fmla="*/ 713889 h 1849426"/>
              <a:gd name="connsiteX1318" fmla="*/ 763033 w 6386648"/>
              <a:gd name="connsiteY1318" fmla="*/ 695865 h 1849426"/>
              <a:gd name="connsiteX1319" fmla="*/ 781057 w 6386648"/>
              <a:gd name="connsiteY1319" fmla="*/ 677840 h 1849426"/>
              <a:gd name="connsiteX1320" fmla="*/ 276373 w 6386648"/>
              <a:gd name="connsiteY1320" fmla="*/ 677840 h 1849426"/>
              <a:gd name="connsiteX1321" fmla="*/ 294398 w 6386648"/>
              <a:gd name="connsiteY1321" fmla="*/ 695865 h 1849426"/>
              <a:gd name="connsiteX1322" fmla="*/ 276373 w 6386648"/>
              <a:gd name="connsiteY1322" fmla="*/ 713889 h 1849426"/>
              <a:gd name="connsiteX1323" fmla="*/ 258349 w 6386648"/>
              <a:gd name="connsiteY1323" fmla="*/ 695865 h 1849426"/>
              <a:gd name="connsiteX1324" fmla="*/ 276373 w 6386648"/>
              <a:gd name="connsiteY1324" fmla="*/ 677840 h 1849426"/>
              <a:gd name="connsiteX1325" fmla="*/ 1784415 w 6386648"/>
              <a:gd name="connsiteY1325" fmla="*/ 671832 h 1849426"/>
              <a:gd name="connsiteX1326" fmla="*/ 1802440 w 6386648"/>
              <a:gd name="connsiteY1326" fmla="*/ 689856 h 1849426"/>
              <a:gd name="connsiteX1327" fmla="*/ 1784415 w 6386648"/>
              <a:gd name="connsiteY1327" fmla="*/ 707881 h 1849426"/>
              <a:gd name="connsiteX1328" fmla="*/ 1766391 w 6386648"/>
              <a:gd name="connsiteY1328" fmla="*/ 689856 h 1849426"/>
              <a:gd name="connsiteX1329" fmla="*/ 1784415 w 6386648"/>
              <a:gd name="connsiteY1329" fmla="*/ 671832 h 1849426"/>
              <a:gd name="connsiteX1330" fmla="*/ 3713027 w 6386648"/>
              <a:gd name="connsiteY1330" fmla="*/ 665824 h 1849426"/>
              <a:gd name="connsiteX1331" fmla="*/ 3731052 w 6386648"/>
              <a:gd name="connsiteY1331" fmla="*/ 683848 h 1849426"/>
              <a:gd name="connsiteX1332" fmla="*/ 3713027 w 6386648"/>
              <a:gd name="connsiteY1332" fmla="*/ 701873 h 1849426"/>
              <a:gd name="connsiteX1333" fmla="*/ 3695003 w 6386648"/>
              <a:gd name="connsiteY1333" fmla="*/ 683848 h 1849426"/>
              <a:gd name="connsiteX1334" fmla="*/ 3713027 w 6386648"/>
              <a:gd name="connsiteY1334" fmla="*/ 665824 h 1849426"/>
              <a:gd name="connsiteX1335" fmla="*/ 3274433 w 6386648"/>
              <a:gd name="connsiteY1335" fmla="*/ 665824 h 1849426"/>
              <a:gd name="connsiteX1336" fmla="*/ 3292458 w 6386648"/>
              <a:gd name="connsiteY1336" fmla="*/ 683848 h 1849426"/>
              <a:gd name="connsiteX1337" fmla="*/ 3274433 w 6386648"/>
              <a:gd name="connsiteY1337" fmla="*/ 701873 h 1849426"/>
              <a:gd name="connsiteX1338" fmla="*/ 3256409 w 6386648"/>
              <a:gd name="connsiteY1338" fmla="*/ 683848 h 1849426"/>
              <a:gd name="connsiteX1339" fmla="*/ 3274433 w 6386648"/>
              <a:gd name="connsiteY1339" fmla="*/ 665824 h 1849426"/>
              <a:gd name="connsiteX1340" fmla="*/ 1291748 w 6386648"/>
              <a:gd name="connsiteY1340" fmla="*/ 665824 h 1849426"/>
              <a:gd name="connsiteX1341" fmla="*/ 1309773 w 6386648"/>
              <a:gd name="connsiteY1341" fmla="*/ 683848 h 1849426"/>
              <a:gd name="connsiteX1342" fmla="*/ 1291748 w 6386648"/>
              <a:gd name="connsiteY1342" fmla="*/ 701873 h 1849426"/>
              <a:gd name="connsiteX1343" fmla="*/ 1273724 w 6386648"/>
              <a:gd name="connsiteY1343" fmla="*/ 683848 h 1849426"/>
              <a:gd name="connsiteX1344" fmla="*/ 1291748 w 6386648"/>
              <a:gd name="connsiteY1344" fmla="*/ 665824 h 1849426"/>
              <a:gd name="connsiteX1345" fmla="*/ 636862 w 6386648"/>
              <a:gd name="connsiteY1345" fmla="*/ 665824 h 1849426"/>
              <a:gd name="connsiteX1346" fmla="*/ 654887 w 6386648"/>
              <a:gd name="connsiteY1346" fmla="*/ 683848 h 1849426"/>
              <a:gd name="connsiteX1347" fmla="*/ 636862 w 6386648"/>
              <a:gd name="connsiteY1347" fmla="*/ 701873 h 1849426"/>
              <a:gd name="connsiteX1348" fmla="*/ 618838 w 6386648"/>
              <a:gd name="connsiteY1348" fmla="*/ 683848 h 1849426"/>
              <a:gd name="connsiteX1349" fmla="*/ 636862 w 6386648"/>
              <a:gd name="connsiteY1349" fmla="*/ 665824 h 1849426"/>
              <a:gd name="connsiteX1350" fmla="*/ 3172295 w 6386648"/>
              <a:gd name="connsiteY1350" fmla="*/ 659815 h 1849426"/>
              <a:gd name="connsiteX1351" fmla="*/ 3190320 w 6386648"/>
              <a:gd name="connsiteY1351" fmla="*/ 677839 h 1849426"/>
              <a:gd name="connsiteX1352" fmla="*/ 3172295 w 6386648"/>
              <a:gd name="connsiteY1352" fmla="*/ 695864 h 1849426"/>
              <a:gd name="connsiteX1353" fmla="*/ 3154271 w 6386648"/>
              <a:gd name="connsiteY1353" fmla="*/ 677839 h 1849426"/>
              <a:gd name="connsiteX1354" fmla="*/ 3172295 w 6386648"/>
              <a:gd name="connsiteY1354" fmla="*/ 659815 h 1849426"/>
              <a:gd name="connsiteX1355" fmla="*/ 6314550 w 6386648"/>
              <a:gd name="connsiteY1355" fmla="*/ 647799 h 1849426"/>
              <a:gd name="connsiteX1356" fmla="*/ 6332574 w 6386648"/>
              <a:gd name="connsiteY1356" fmla="*/ 665824 h 1849426"/>
              <a:gd name="connsiteX1357" fmla="*/ 6314550 w 6386648"/>
              <a:gd name="connsiteY1357" fmla="*/ 683848 h 1849426"/>
              <a:gd name="connsiteX1358" fmla="*/ 6296525 w 6386648"/>
              <a:gd name="connsiteY1358" fmla="*/ 665824 h 1849426"/>
              <a:gd name="connsiteX1359" fmla="*/ 6314550 w 6386648"/>
              <a:gd name="connsiteY1359" fmla="*/ 647799 h 1849426"/>
              <a:gd name="connsiteX1360" fmla="*/ 3040116 w 6386648"/>
              <a:gd name="connsiteY1360" fmla="*/ 647799 h 1849426"/>
              <a:gd name="connsiteX1361" fmla="*/ 3058141 w 6386648"/>
              <a:gd name="connsiteY1361" fmla="*/ 665824 h 1849426"/>
              <a:gd name="connsiteX1362" fmla="*/ 3040116 w 6386648"/>
              <a:gd name="connsiteY1362" fmla="*/ 683848 h 1849426"/>
              <a:gd name="connsiteX1363" fmla="*/ 3022092 w 6386648"/>
              <a:gd name="connsiteY1363" fmla="*/ 665824 h 1849426"/>
              <a:gd name="connsiteX1364" fmla="*/ 3040116 w 6386648"/>
              <a:gd name="connsiteY1364" fmla="*/ 647799 h 1849426"/>
              <a:gd name="connsiteX1365" fmla="*/ 4025450 w 6386648"/>
              <a:gd name="connsiteY1365" fmla="*/ 641791 h 1849426"/>
              <a:gd name="connsiteX1366" fmla="*/ 4043475 w 6386648"/>
              <a:gd name="connsiteY1366" fmla="*/ 659815 h 1849426"/>
              <a:gd name="connsiteX1367" fmla="*/ 4025450 w 6386648"/>
              <a:gd name="connsiteY1367" fmla="*/ 677840 h 1849426"/>
              <a:gd name="connsiteX1368" fmla="*/ 4007426 w 6386648"/>
              <a:gd name="connsiteY1368" fmla="*/ 659815 h 1849426"/>
              <a:gd name="connsiteX1369" fmla="*/ 4025450 w 6386648"/>
              <a:gd name="connsiteY1369" fmla="*/ 641791 h 1849426"/>
              <a:gd name="connsiteX1370" fmla="*/ 5948053 w 6386648"/>
              <a:gd name="connsiteY1370" fmla="*/ 629775 h 1849426"/>
              <a:gd name="connsiteX1371" fmla="*/ 5966078 w 6386648"/>
              <a:gd name="connsiteY1371" fmla="*/ 647799 h 1849426"/>
              <a:gd name="connsiteX1372" fmla="*/ 5948053 w 6386648"/>
              <a:gd name="connsiteY1372" fmla="*/ 665824 h 1849426"/>
              <a:gd name="connsiteX1373" fmla="*/ 5930029 w 6386648"/>
              <a:gd name="connsiteY1373" fmla="*/ 647799 h 1849426"/>
              <a:gd name="connsiteX1374" fmla="*/ 5948053 w 6386648"/>
              <a:gd name="connsiteY1374" fmla="*/ 629775 h 1849426"/>
              <a:gd name="connsiteX1375" fmla="*/ 2673619 w 6386648"/>
              <a:gd name="connsiteY1375" fmla="*/ 629775 h 1849426"/>
              <a:gd name="connsiteX1376" fmla="*/ 2691644 w 6386648"/>
              <a:gd name="connsiteY1376" fmla="*/ 647799 h 1849426"/>
              <a:gd name="connsiteX1377" fmla="*/ 2673619 w 6386648"/>
              <a:gd name="connsiteY1377" fmla="*/ 665824 h 1849426"/>
              <a:gd name="connsiteX1378" fmla="*/ 2655595 w 6386648"/>
              <a:gd name="connsiteY1378" fmla="*/ 647799 h 1849426"/>
              <a:gd name="connsiteX1379" fmla="*/ 2673619 w 6386648"/>
              <a:gd name="connsiteY1379" fmla="*/ 629775 h 1849426"/>
              <a:gd name="connsiteX1380" fmla="*/ 2331156 w 6386648"/>
              <a:gd name="connsiteY1380" fmla="*/ 629775 h 1849426"/>
              <a:gd name="connsiteX1381" fmla="*/ 2349181 w 6386648"/>
              <a:gd name="connsiteY1381" fmla="*/ 647799 h 1849426"/>
              <a:gd name="connsiteX1382" fmla="*/ 2331156 w 6386648"/>
              <a:gd name="connsiteY1382" fmla="*/ 665824 h 1849426"/>
              <a:gd name="connsiteX1383" fmla="*/ 2313132 w 6386648"/>
              <a:gd name="connsiteY1383" fmla="*/ 647799 h 1849426"/>
              <a:gd name="connsiteX1384" fmla="*/ 2331156 w 6386648"/>
              <a:gd name="connsiteY1384" fmla="*/ 629775 h 1849426"/>
              <a:gd name="connsiteX1385" fmla="*/ 1514049 w 6386648"/>
              <a:gd name="connsiteY1385" fmla="*/ 629775 h 1849426"/>
              <a:gd name="connsiteX1386" fmla="*/ 1532074 w 6386648"/>
              <a:gd name="connsiteY1386" fmla="*/ 647799 h 1849426"/>
              <a:gd name="connsiteX1387" fmla="*/ 1514049 w 6386648"/>
              <a:gd name="connsiteY1387" fmla="*/ 665824 h 1849426"/>
              <a:gd name="connsiteX1388" fmla="*/ 1496025 w 6386648"/>
              <a:gd name="connsiteY1388" fmla="*/ 647799 h 1849426"/>
              <a:gd name="connsiteX1389" fmla="*/ 1514049 w 6386648"/>
              <a:gd name="connsiteY1389" fmla="*/ 629775 h 1849426"/>
              <a:gd name="connsiteX1390" fmla="*/ 901219 w 6386648"/>
              <a:gd name="connsiteY1390" fmla="*/ 629775 h 1849426"/>
              <a:gd name="connsiteX1391" fmla="*/ 919244 w 6386648"/>
              <a:gd name="connsiteY1391" fmla="*/ 647799 h 1849426"/>
              <a:gd name="connsiteX1392" fmla="*/ 901219 w 6386648"/>
              <a:gd name="connsiteY1392" fmla="*/ 665824 h 1849426"/>
              <a:gd name="connsiteX1393" fmla="*/ 883195 w 6386648"/>
              <a:gd name="connsiteY1393" fmla="*/ 647799 h 1849426"/>
              <a:gd name="connsiteX1394" fmla="*/ 901219 w 6386648"/>
              <a:gd name="connsiteY1394" fmla="*/ 629775 h 1849426"/>
              <a:gd name="connsiteX1395" fmla="*/ 5827891 w 6386648"/>
              <a:gd name="connsiteY1395" fmla="*/ 617758 h 1849426"/>
              <a:gd name="connsiteX1396" fmla="*/ 5845916 w 6386648"/>
              <a:gd name="connsiteY1396" fmla="*/ 635783 h 1849426"/>
              <a:gd name="connsiteX1397" fmla="*/ 5827891 w 6386648"/>
              <a:gd name="connsiteY1397" fmla="*/ 653807 h 1849426"/>
              <a:gd name="connsiteX1398" fmla="*/ 5809867 w 6386648"/>
              <a:gd name="connsiteY1398" fmla="*/ 635783 h 1849426"/>
              <a:gd name="connsiteX1399" fmla="*/ 5827891 w 6386648"/>
              <a:gd name="connsiteY1399" fmla="*/ 617758 h 1849426"/>
              <a:gd name="connsiteX1400" fmla="*/ 2469343 w 6386648"/>
              <a:gd name="connsiteY1400" fmla="*/ 617758 h 1849426"/>
              <a:gd name="connsiteX1401" fmla="*/ 2487368 w 6386648"/>
              <a:gd name="connsiteY1401" fmla="*/ 635783 h 1849426"/>
              <a:gd name="connsiteX1402" fmla="*/ 2469343 w 6386648"/>
              <a:gd name="connsiteY1402" fmla="*/ 653807 h 1849426"/>
              <a:gd name="connsiteX1403" fmla="*/ 2451319 w 6386648"/>
              <a:gd name="connsiteY1403" fmla="*/ 635783 h 1849426"/>
              <a:gd name="connsiteX1404" fmla="*/ 2469343 w 6386648"/>
              <a:gd name="connsiteY1404" fmla="*/ 617758 h 1849426"/>
              <a:gd name="connsiteX1405" fmla="*/ 6110273 w 6386648"/>
              <a:gd name="connsiteY1405" fmla="*/ 611750 h 1849426"/>
              <a:gd name="connsiteX1406" fmla="*/ 6128298 w 6386648"/>
              <a:gd name="connsiteY1406" fmla="*/ 629774 h 1849426"/>
              <a:gd name="connsiteX1407" fmla="*/ 6110273 w 6386648"/>
              <a:gd name="connsiteY1407" fmla="*/ 647799 h 1849426"/>
              <a:gd name="connsiteX1408" fmla="*/ 6092248 w 6386648"/>
              <a:gd name="connsiteY1408" fmla="*/ 629774 h 1849426"/>
              <a:gd name="connsiteX1409" fmla="*/ 6110273 w 6386648"/>
              <a:gd name="connsiteY1409" fmla="*/ 611750 h 1849426"/>
              <a:gd name="connsiteX1410" fmla="*/ 3598872 w 6386648"/>
              <a:gd name="connsiteY1410" fmla="*/ 611750 h 1849426"/>
              <a:gd name="connsiteX1411" fmla="*/ 3616897 w 6386648"/>
              <a:gd name="connsiteY1411" fmla="*/ 629774 h 1849426"/>
              <a:gd name="connsiteX1412" fmla="*/ 3598872 w 6386648"/>
              <a:gd name="connsiteY1412" fmla="*/ 647799 h 1849426"/>
              <a:gd name="connsiteX1413" fmla="*/ 3580848 w 6386648"/>
              <a:gd name="connsiteY1413" fmla="*/ 629774 h 1849426"/>
              <a:gd name="connsiteX1414" fmla="*/ 3598872 w 6386648"/>
              <a:gd name="connsiteY1414" fmla="*/ 611750 h 1849426"/>
              <a:gd name="connsiteX1415" fmla="*/ 2150912 w 6386648"/>
              <a:gd name="connsiteY1415" fmla="*/ 611750 h 1849426"/>
              <a:gd name="connsiteX1416" fmla="*/ 2168937 w 6386648"/>
              <a:gd name="connsiteY1416" fmla="*/ 629774 h 1849426"/>
              <a:gd name="connsiteX1417" fmla="*/ 2150912 w 6386648"/>
              <a:gd name="connsiteY1417" fmla="*/ 647799 h 1849426"/>
              <a:gd name="connsiteX1418" fmla="*/ 2132888 w 6386648"/>
              <a:gd name="connsiteY1418" fmla="*/ 629774 h 1849426"/>
              <a:gd name="connsiteX1419" fmla="*/ 2150912 w 6386648"/>
              <a:gd name="connsiteY1419" fmla="*/ 611750 h 1849426"/>
              <a:gd name="connsiteX1420" fmla="*/ 2036758 w 6386648"/>
              <a:gd name="connsiteY1420" fmla="*/ 605742 h 1849426"/>
              <a:gd name="connsiteX1421" fmla="*/ 2054782 w 6386648"/>
              <a:gd name="connsiteY1421" fmla="*/ 623766 h 1849426"/>
              <a:gd name="connsiteX1422" fmla="*/ 2036758 w 6386648"/>
              <a:gd name="connsiteY1422" fmla="*/ 641791 h 1849426"/>
              <a:gd name="connsiteX1423" fmla="*/ 2018733 w 6386648"/>
              <a:gd name="connsiteY1423" fmla="*/ 623766 h 1849426"/>
              <a:gd name="connsiteX1424" fmla="*/ 2036758 w 6386648"/>
              <a:gd name="connsiteY1424" fmla="*/ 605742 h 1849426"/>
              <a:gd name="connsiteX1425" fmla="*/ 1652236 w 6386648"/>
              <a:gd name="connsiteY1425" fmla="*/ 605742 h 1849426"/>
              <a:gd name="connsiteX1426" fmla="*/ 1670261 w 6386648"/>
              <a:gd name="connsiteY1426" fmla="*/ 623766 h 1849426"/>
              <a:gd name="connsiteX1427" fmla="*/ 1652236 w 6386648"/>
              <a:gd name="connsiteY1427" fmla="*/ 641791 h 1849426"/>
              <a:gd name="connsiteX1428" fmla="*/ 1634212 w 6386648"/>
              <a:gd name="connsiteY1428" fmla="*/ 623766 h 1849426"/>
              <a:gd name="connsiteX1429" fmla="*/ 1652236 w 6386648"/>
              <a:gd name="connsiteY1429" fmla="*/ 605742 h 1849426"/>
              <a:gd name="connsiteX1430" fmla="*/ 1027390 w 6386648"/>
              <a:gd name="connsiteY1430" fmla="*/ 605742 h 1849426"/>
              <a:gd name="connsiteX1431" fmla="*/ 1045415 w 6386648"/>
              <a:gd name="connsiteY1431" fmla="*/ 623766 h 1849426"/>
              <a:gd name="connsiteX1432" fmla="*/ 1027390 w 6386648"/>
              <a:gd name="connsiteY1432" fmla="*/ 641791 h 1849426"/>
              <a:gd name="connsiteX1433" fmla="*/ 1009366 w 6386648"/>
              <a:gd name="connsiteY1433" fmla="*/ 623766 h 1849426"/>
              <a:gd name="connsiteX1434" fmla="*/ 1027390 w 6386648"/>
              <a:gd name="connsiteY1434" fmla="*/ 605742 h 1849426"/>
              <a:gd name="connsiteX1435" fmla="*/ 504684 w 6386648"/>
              <a:gd name="connsiteY1435" fmla="*/ 605742 h 1849426"/>
              <a:gd name="connsiteX1436" fmla="*/ 522708 w 6386648"/>
              <a:gd name="connsiteY1436" fmla="*/ 623766 h 1849426"/>
              <a:gd name="connsiteX1437" fmla="*/ 504684 w 6386648"/>
              <a:gd name="connsiteY1437" fmla="*/ 641791 h 1849426"/>
              <a:gd name="connsiteX1438" fmla="*/ 486659 w 6386648"/>
              <a:gd name="connsiteY1438" fmla="*/ 623766 h 1849426"/>
              <a:gd name="connsiteX1439" fmla="*/ 504684 w 6386648"/>
              <a:gd name="connsiteY1439" fmla="*/ 605742 h 1849426"/>
              <a:gd name="connsiteX1440" fmla="*/ 378512 w 6386648"/>
              <a:gd name="connsiteY1440" fmla="*/ 605742 h 1849426"/>
              <a:gd name="connsiteX1441" fmla="*/ 396537 w 6386648"/>
              <a:gd name="connsiteY1441" fmla="*/ 623766 h 1849426"/>
              <a:gd name="connsiteX1442" fmla="*/ 378512 w 6386648"/>
              <a:gd name="connsiteY1442" fmla="*/ 641791 h 1849426"/>
              <a:gd name="connsiteX1443" fmla="*/ 360488 w 6386648"/>
              <a:gd name="connsiteY1443" fmla="*/ 623766 h 1849426"/>
              <a:gd name="connsiteX1444" fmla="*/ 378512 w 6386648"/>
              <a:gd name="connsiteY1444" fmla="*/ 605742 h 1849426"/>
              <a:gd name="connsiteX1445" fmla="*/ 3358547 w 6386648"/>
              <a:gd name="connsiteY1445" fmla="*/ 599734 h 1849426"/>
              <a:gd name="connsiteX1446" fmla="*/ 3376572 w 6386648"/>
              <a:gd name="connsiteY1446" fmla="*/ 617758 h 1849426"/>
              <a:gd name="connsiteX1447" fmla="*/ 3358547 w 6386648"/>
              <a:gd name="connsiteY1447" fmla="*/ 635783 h 1849426"/>
              <a:gd name="connsiteX1448" fmla="*/ 3340523 w 6386648"/>
              <a:gd name="connsiteY1448" fmla="*/ 617758 h 1849426"/>
              <a:gd name="connsiteX1449" fmla="*/ 3358547 w 6386648"/>
              <a:gd name="connsiteY1449" fmla="*/ 599734 h 1849426"/>
              <a:gd name="connsiteX1450" fmla="*/ 3887263 w 6386648"/>
              <a:gd name="connsiteY1450" fmla="*/ 593726 h 1849426"/>
              <a:gd name="connsiteX1451" fmla="*/ 3905288 w 6386648"/>
              <a:gd name="connsiteY1451" fmla="*/ 611750 h 1849426"/>
              <a:gd name="connsiteX1452" fmla="*/ 3887263 w 6386648"/>
              <a:gd name="connsiteY1452" fmla="*/ 629775 h 1849426"/>
              <a:gd name="connsiteX1453" fmla="*/ 3869238 w 6386648"/>
              <a:gd name="connsiteY1453" fmla="*/ 611750 h 1849426"/>
              <a:gd name="connsiteX1454" fmla="*/ 3887263 w 6386648"/>
              <a:gd name="connsiteY1454" fmla="*/ 593726 h 1849426"/>
              <a:gd name="connsiteX1455" fmla="*/ 5623614 w 6386648"/>
              <a:gd name="connsiteY1455" fmla="*/ 587718 h 1849426"/>
              <a:gd name="connsiteX1456" fmla="*/ 5641639 w 6386648"/>
              <a:gd name="connsiteY1456" fmla="*/ 605743 h 1849426"/>
              <a:gd name="connsiteX1457" fmla="*/ 5623614 w 6386648"/>
              <a:gd name="connsiteY1457" fmla="*/ 623767 h 1849426"/>
              <a:gd name="connsiteX1458" fmla="*/ 5605590 w 6386648"/>
              <a:gd name="connsiteY1458" fmla="*/ 605743 h 1849426"/>
              <a:gd name="connsiteX1459" fmla="*/ 5623614 w 6386648"/>
              <a:gd name="connsiteY1459" fmla="*/ 587718 h 1849426"/>
              <a:gd name="connsiteX1460" fmla="*/ 4157629 w 6386648"/>
              <a:gd name="connsiteY1460" fmla="*/ 587718 h 1849426"/>
              <a:gd name="connsiteX1461" fmla="*/ 4175654 w 6386648"/>
              <a:gd name="connsiteY1461" fmla="*/ 605743 h 1849426"/>
              <a:gd name="connsiteX1462" fmla="*/ 4157629 w 6386648"/>
              <a:gd name="connsiteY1462" fmla="*/ 623767 h 1849426"/>
              <a:gd name="connsiteX1463" fmla="*/ 4139604 w 6386648"/>
              <a:gd name="connsiteY1463" fmla="*/ 605743 h 1849426"/>
              <a:gd name="connsiteX1464" fmla="*/ 4157629 w 6386648"/>
              <a:gd name="connsiteY1464" fmla="*/ 587718 h 1849426"/>
              <a:gd name="connsiteX1465" fmla="*/ 1886555 w 6386648"/>
              <a:gd name="connsiteY1465" fmla="*/ 587718 h 1849426"/>
              <a:gd name="connsiteX1466" fmla="*/ 1904579 w 6386648"/>
              <a:gd name="connsiteY1466" fmla="*/ 605743 h 1849426"/>
              <a:gd name="connsiteX1467" fmla="*/ 1886555 w 6386648"/>
              <a:gd name="connsiteY1467" fmla="*/ 623767 h 1849426"/>
              <a:gd name="connsiteX1468" fmla="*/ 1868530 w 6386648"/>
              <a:gd name="connsiteY1468" fmla="*/ 605743 h 1849426"/>
              <a:gd name="connsiteX1469" fmla="*/ 1886555 w 6386648"/>
              <a:gd name="connsiteY1469" fmla="*/ 587718 h 1849426"/>
              <a:gd name="connsiteX1470" fmla="*/ 1147553 w 6386648"/>
              <a:gd name="connsiteY1470" fmla="*/ 587718 h 1849426"/>
              <a:gd name="connsiteX1471" fmla="*/ 1165578 w 6386648"/>
              <a:gd name="connsiteY1471" fmla="*/ 605743 h 1849426"/>
              <a:gd name="connsiteX1472" fmla="*/ 1147553 w 6386648"/>
              <a:gd name="connsiteY1472" fmla="*/ 623767 h 1849426"/>
              <a:gd name="connsiteX1473" fmla="*/ 1129529 w 6386648"/>
              <a:gd name="connsiteY1473" fmla="*/ 605743 h 1849426"/>
              <a:gd name="connsiteX1474" fmla="*/ 1147553 w 6386648"/>
              <a:gd name="connsiteY1474" fmla="*/ 587718 h 1849426"/>
              <a:gd name="connsiteX1475" fmla="*/ 6212411 w 6386648"/>
              <a:gd name="connsiteY1475" fmla="*/ 581710 h 1849426"/>
              <a:gd name="connsiteX1476" fmla="*/ 6230436 w 6386648"/>
              <a:gd name="connsiteY1476" fmla="*/ 599734 h 1849426"/>
              <a:gd name="connsiteX1477" fmla="*/ 6212411 w 6386648"/>
              <a:gd name="connsiteY1477" fmla="*/ 617759 h 1849426"/>
              <a:gd name="connsiteX1478" fmla="*/ 6194387 w 6386648"/>
              <a:gd name="connsiteY1478" fmla="*/ 599734 h 1849426"/>
              <a:gd name="connsiteX1479" fmla="*/ 6212411 w 6386648"/>
              <a:gd name="connsiteY1479" fmla="*/ 581710 h 1849426"/>
              <a:gd name="connsiteX1480" fmla="*/ 3478710 w 6386648"/>
              <a:gd name="connsiteY1480" fmla="*/ 581710 h 1849426"/>
              <a:gd name="connsiteX1481" fmla="*/ 3496735 w 6386648"/>
              <a:gd name="connsiteY1481" fmla="*/ 599734 h 1849426"/>
              <a:gd name="connsiteX1482" fmla="*/ 3478710 w 6386648"/>
              <a:gd name="connsiteY1482" fmla="*/ 617759 h 1849426"/>
              <a:gd name="connsiteX1483" fmla="*/ 3460686 w 6386648"/>
              <a:gd name="connsiteY1483" fmla="*/ 599734 h 1849426"/>
              <a:gd name="connsiteX1484" fmla="*/ 3478710 w 6386648"/>
              <a:gd name="connsiteY1484" fmla="*/ 581710 h 1849426"/>
              <a:gd name="connsiteX1485" fmla="*/ 2883904 w 6386648"/>
              <a:gd name="connsiteY1485" fmla="*/ 581710 h 1849426"/>
              <a:gd name="connsiteX1486" fmla="*/ 2901929 w 6386648"/>
              <a:gd name="connsiteY1486" fmla="*/ 599734 h 1849426"/>
              <a:gd name="connsiteX1487" fmla="*/ 2883904 w 6386648"/>
              <a:gd name="connsiteY1487" fmla="*/ 617759 h 1849426"/>
              <a:gd name="connsiteX1488" fmla="*/ 2865880 w 6386648"/>
              <a:gd name="connsiteY1488" fmla="*/ 599734 h 1849426"/>
              <a:gd name="connsiteX1489" fmla="*/ 2883904 w 6386648"/>
              <a:gd name="connsiteY1489" fmla="*/ 581710 h 1849426"/>
              <a:gd name="connsiteX1490" fmla="*/ 4488076 w 6386648"/>
              <a:gd name="connsiteY1490" fmla="*/ 575702 h 1849426"/>
              <a:gd name="connsiteX1491" fmla="*/ 4506101 w 6386648"/>
              <a:gd name="connsiteY1491" fmla="*/ 593726 h 1849426"/>
              <a:gd name="connsiteX1492" fmla="*/ 4488076 w 6386648"/>
              <a:gd name="connsiteY1492" fmla="*/ 611751 h 1849426"/>
              <a:gd name="connsiteX1493" fmla="*/ 4470051 w 6386648"/>
              <a:gd name="connsiteY1493" fmla="*/ 593726 h 1849426"/>
              <a:gd name="connsiteX1494" fmla="*/ 4488076 w 6386648"/>
              <a:gd name="connsiteY1494" fmla="*/ 575702 h 1849426"/>
              <a:gd name="connsiteX1495" fmla="*/ 4313840 w 6386648"/>
              <a:gd name="connsiteY1495" fmla="*/ 575702 h 1849426"/>
              <a:gd name="connsiteX1496" fmla="*/ 4331865 w 6386648"/>
              <a:gd name="connsiteY1496" fmla="*/ 593726 h 1849426"/>
              <a:gd name="connsiteX1497" fmla="*/ 4313840 w 6386648"/>
              <a:gd name="connsiteY1497" fmla="*/ 611751 h 1849426"/>
              <a:gd name="connsiteX1498" fmla="*/ 4295816 w 6386648"/>
              <a:gd name="connsiteY1498" fmla="*/ 593726 h 1849426"/>
              <a:gd name="connsiteX1499" fmla="*/ 4313840 w 6386648"/>
              <a:gd name="connsiteY1499" fmla="*/ 575702 h 1849426"/>
              <a:gd name="connsiteX1500" fmla="*/ 1381870 w 6386648"/>
              <a:gd name="connsiteY1500" fmla="*/ 569693 h 1849426"/>
              <a:gd name="connsiteX1501" fmla="*/ 1399895 w 6386648"/>
              <a:gd name="connsiteY1501" fmla="*/ 587717 h 1849426"/>
              <a:gd name="connsiteX1502" fmla="*/ 1381870 w 6386648"/>
              <a:gd name="connsiteY1502" fmla="*/ 605742 h 1849426"/>
              <a:gd name="connsiteX1503" fmla="*/ 1363846 w 6386648"/>
              <a:gd name="connsiteY1503" fmla="*/ 587717 h 1849426"/>
              <a:gd name="connsiteX1504" fmla="*/ 1381870 w 6386648"/>
              <a:gd name="connsiteY1504" fmla="*/ 569693 h 1849426"/>
              <a:gd name="connsiteX1505" fmla="*/ 126170 w 6386648"/>
              <a:gd name="connsiteY1505" fmla="*/ 563685 h 1849426"/>
              <a:gd name="connsiteX1506" fmla="*/ 144195 w 6386648"/>
              <a:gd name="connsiteY1506" fmla="*/ 581709 h 1849426"/>
              <a:gd name="connsiteX1507" fmla="*/ 126170 w 6386648"/>
              <a:gd name="connsiteY1507" fmla="*/ 599734 h 1849426"/>
              <a:gd name="connsiteX1508" fmla="*/ 108146 w 6386648"/>
              <a:gd name="connsiteY1508" fmla="*/ 581709 h 1849426"/>
              <a:gd name="connsiteX1509" fmla="*/ 126170 w 6386648"/>
              <a:gd name="connsiteY1509" fmla="*/ 563685 h 1849426"/>
              <a:gd name="connsiteX1510" fmla="*/ 2583497 w 6386648"/>
              <a:gd name="connsiteY1510" fmla="*/ 557677 h 1849426"/>
              <a:gd name="connsiteX1511" fmla="*/ 2601522 w 6386648"/>
              <a:gd name="connsiteY1511" fmla="*/ 575702 h 1849426"/>
              <a:gd name="connsiteX1512" fmla="*/ 2583497 w 6386648"/>
              <a:gd name="connsiteY1512" fmla="*/ 593726 h 1849426"/>
              <a:gd name="connsiteX1513" fmla="*/ 2565473 w 6386648"/>
              <a:gd name="connsiteY1513" fmla="*/ 575702 h 1849426"/>
              <a:gd name="connsiteX1514" fmla="*/ 2583497 w 6386648"/>
              <a:gd name="connsiteY1514" fmla="*/ 557677 h 1849426"/>
              <a:gd name="connsiteX1515" fmla="*/ 246333 w 6386648"/>
              <a:gd name="connsiteY1515" fmla="*/ 557677 h 1849426"/>
              <a:gd name="connsiteX1516" fmla="*/ 264358 w 6386648"/>
              <a:gd name="connsiteY1516" fmla="*/ 575702 h 1849426"/>
              <a:gd name="connsiteX1517" fmla="*/ 246333 w 6386648"/>
              <a:gd name="connsiteY1517" fmla="*/ 593726 h 1849426"/>
              <a:gd name="connsiteX1518" fmla="*/ 228309 w 6386648"/>
              <a:gd name="connsiteY1518" fmla="*/ 575702 h 1849426"/>
              <a:gd name="connsiteX1519" fmla="*/ 246333 w 6386648"/>
              <a:gd name="connsiteY1519" fmla="*/ 557677 h 1849426"/>
              <a:gd name="connsiteX1520" fmla="*/ 1736351 w 6386648"/>
              <a:gd name="connsiteY1520" fmla="*/ 551669 h 1849426"/>
              <a:gd name="connsiteX1521" fmla="*/ 1754375 w 6386648"/>
              <a:gd name="connsiteY1521" fmla="*/ 569693 h 1849426"/>
              <a:gd name="connsiteX1522" fmla="*/ 1736351 w 6386648"/>
              <a:gd name="connsiteY1522" fmla="*/ 587718 h 1849426"/>
              <a:gd name="connsiteX1523" fmla="*/ 1718326 w 6386648"/>
              <a:gd name="connsiteY1523" fmla="*/ 569693 h 1849426"/>
              <a:gd name="connsiteX1524" fmla="*/ 1736351 w 6386648"/>
              <a:gd name="connsiteY1524" fmla="*/ 551669 h 1849426"/>
              <a:gd name="connsiteX1525" fmla="*/ 3731051 w 6386648"/>
              <a:gd name="connsiteY1525" fmla="*/ 545661 h 1849426"/>
              <a:gd name="connsiteX1526" fmla="*/ 3749076 w 6386648"/>
              <a:gd name="connsiteY1526" fmla="*/ 563685 h 1849426"/>
              <a:gd name="connsiteX1527" fmla="*/ 3731051 w 6386648"/>
              <a:gd name="connsiteY1527" fmla="*/ 581710 h 1849426"/>
              <a:gd name="connsiteX1528" fmla="*/ 3713027 w 6386648"/>
              <a:gd name="connsiteY1528" fmla="*/ 563685 h 1849426"/>
              <a:gd name="connsiteX1529" fmla="*/ 3731051 w 6386648"/>
              <a:gd name="connsiteY1529" fmla="*/ 545661 h 1849426"/>
              <a:gd name="connsiteX1530" fmla="*/ 2763741 w 6386648"/>
              <a:gd name="connsiteY1530" fmla="*/ 545661 h 1849426"/>
              <a:gd name="connsiteX1531" fmla="*/ 2781766 w 6386648"/>
              <a:gd name="connsiteY1531" fmla="*/ 563685 h 1849426"/>
              <a:gd name="connsiteX1532" fmla="*/ 2763741 w 6386648"/>
              <a:gd name="connsiteY1532" fmla="*/ 581710 h 1849426"/>
              <a:gd name="connsiteX1533" fmla="*/ 2745717 w 6386648"/>
              <a:gd name="connsiteY1533" fmla="*/ 563685 h 1849426"/>
              <a:gd name="connsiteX1534" fmla="*/ 2763741 w 6386648"/>
              <a:gd name="connsiteY1534" fmla="*/ 545661 h 1849426"/>
              <a:gd name="connsiteX1535" fmla="*/ 726984 w 6386648"/>
              <a:gd name="connsiteY1535" fmla="*/ 545661 h 1849426"/>
              <a:gd name="connsiteX1536" fmla="*/ 745009 w 6386648"/>
              <a:gd name="connsiteY1536" fmla="*/ 563685 h 1849426"/>
              <a:gd name="connsiteX1537" fmla="*/ 726984 w 6386648"/>
              <a:gd name="connsiteY1537" fmla="*/ 581710 h 1849426"/>
              <a:gd name="connsiteX1538" fmla="*/ 708960 w 6386648"/>
              <a:gd name="connsiteY1538" fmla="*/ 563685 h 1849426"/>
              <a:gd name="connsiteX1539" fmla="*/ 726984 w 6386648"/>
              <a:gd name="connsiteY1539" fmla="*/ 545661 h 1849426"/>
              <a:gd name="connsiteX1540" fmla="*/ 3136246 w 6386648"/>
              <a:gd name="connsiteY1540" fmla="*/ 539653 h 1849426"/>
              <a:gd name="connsiteX1541" fmla="*/ 3154271 w 6386648"/>
              <a:gd name="connsiteY1541" fmla="*/ 557677 h 1849426"/>
              <a:gd name="connsiteX1542" fmla="*/ 3136246 w 6386648"/>
              <a:gd name="connsiteY1542" fmla="*/ 575702 h 1849426"/>
              <a:gd name="connsiteX1543" fmla="*/ 3118221 w 6386648"/>
              <a:gd name="connsiteY1543" fmla="*/ 557677 h 1849426"/>
              <a:gd name="connsiteX1544" fmla="*/ 3136246 w 6386648"/>
              <a:gd name="connsiteY1544" fmla="*/ 539653 h 1849426"/>
              <a:gd name="connsiteX1545" fmla="*/ 3004067 w 6386648"/>
              <a:gd name="connsiteY1545" fmla="*/ 539653 h 1849426"/>
              <a:gd name="connsiteX1546" fmla="*/ 3022092 w 6386648"/>
              <a:gd name="connsiteY1546" fmla="*/ 557677 h 1849426"/>
              <a:gd name="connsiteX1547" fmla="*/ 3004067 w 6386648"/>
              <a:gd name="connsiteY1547" fmla="*/ 575702 h 1849426"/>
              <a:gd name="connsiteX1548" fmla="*/ 2986043 w 6386648"/>
              <a:gd name="connsiteY1548" fmla="*/ 557677 h 1849426"/>
              <a:gd name="connsiteX1549" fmla="*/ 3004067 w 6386648"/>
              <a:gd name="connsiteY1549" fmla="*/ 539653 h 1849426"/>
              <a:gd name="connsiteX1550" fmla="*/ 835130 w 6386648"/>
              <a:gd name="connsiteY1550" fmla="*/ 539653 h 1849426"/>
              <a:gd name="connsiteX1551" fmla="*/ 847146 w 6386648"/>
              <a:gd name="connsiteY1551" fmla="*/ 551669 h 1849426"/>
              <a:gd name="connsiteX1552" fmla="*/ 835130 w 6386648"/>
              <a:gd name="connsiteY1552" fmla="*/ 563685 h 1849426"/>
              <a:gd name="connsiteX1553" fmla="*/ 823114 w 6386648"/>
              <a:gd name="connsiteY1553" fmla="*/ 551669 h 1849426"/>
              <a:gd name="connsiteX1554" fmla="*/ 835130 w 6386648"/>
              <a:gd name="connsiteY1554" fmla="*/ 539653 h 1849426"/>
              <a:gd name="connsiteX1555" fmla="*/ 612829 w 6386648"/>
              <a:gd name="connsiteY1555" fmla="*/ 539653 h 1849426"/>
              <a:gd name="connsiteX1556" fmla="*/ 630854 w 6386648"/>
              <a:gd name="connsiteY1556" fmla="*/ 557677 h 1849426"/>
              <a:gd name="connsiteX1557" fmla="*/ 612829 w 6386648"/>
              <a:gd name="connsiteY1557" fmla="*/ 575702 h 1849426"/>
              <a:gd name="connsiteX1558" fmla="*/ 594805 w 6386648"/>
              <a:gd name="connsiteY1558" fmla="*/ 557677 h 1849426"/>
              <a:gd name="connsiteX1559" fmla="*/ 612829 w 6386648"/>
              <a:gd name="connsiteY1559" fmla="*/ 539653 h 1849426"/>
              <a:gd name="connsiteX1560" fmla="*/ 6014143 w 6386648"/>
              <a:gd name="connsiteY1560" fmla="*/ 533645 h 1849426"/>
              <a:gd name="connsiteX1561" fmla="*/ 6032168 w 6386648"/>
              <a:gd name="connsiteY1561" fmla="*/ 551669 h 1849426"/>
              <a:gd name="connsiteX1562" fmla="*/ 6014143 w 6386648"/>
              <a:gd name="connsiteY1562" fmla="*/ 569694 h 1849426"/>
              <a:gd name="connsiteX1563" fmla="*/ 5996119 w 6386648"/>
              <a:gd name="connsiteY1563" fmla="*/ 551669 h 1849426"/>
              <a:gd name="connsiteX1564" fmla="*/ 6014143 w 6386648"/>
              <a:gd name="connsiteY1564" fmla="*/ 533645 h 1849426"/>
              <a:gd name="connsiteX1565" fmla="*/ 5725752 w 6386648"/>
              <a:gd name="connsiteY1565" fmla="*/ 533645 h 1849426"/>
              <a:gd name="connsiteX1566" fmla="*/ 5743777 w 6386648"/>
              <a:gd name="connsiteY1566" fmla="*/ 551669 h 1849426"/>
              <a:gd name="connsiteX1567" fmla="*/ 5725752 w 6386648"/>
              <a:gd name="connsiteY1567" fmla="*/ 569694 h 1849426"/>
              <a:gd name="connsiteX1568" fmla="*/ 5707728 w 6386648"/>
              <a:gd name="connsiteY1568" fmla="*/ 551669 h 1849426"/>
              <a:gd name="connsiteX1569" fmla="*/ 5725752 w 6386648"/>
              <a:gd name="connsiteY1569" fmla="*/ 533645 h 1849426"/>
              <a:gd name="connsiteX1570" fmla="*/ 4013434 w 6386648"/>
              <a:gd name="connsiteY1570" fmla="*/ 533645 h 1849426"/>
              <a:gd name="connsiteX1571" fmla="*/ 4031459 w 6386648"/>
              <a:gd name="connsiteY1571" fmla="*/ 551669 h 1849426"/>
              <a:gd name="connsiteX1572" fmla="*/ 4013434 w 6386648"/>
              <a:gd name="connsiteY1572" fmla="*/ 569694 h 1849426"/>
              <a:gd name="connsiteX1573" fmla="*/ 3995410 w 6386648"/>
              <a:gd name="connsiteY1573" fmla="*/ 551669 h 1849426"/>
              <a:gd name="connsiteX1574" fmla="*/ 4013434 w 6386648"/>
              <a:gd name="connsiteY1574" fmla="*/ 533645 h 1849426"/>
              <a:gd name="connsiteX1575" fmla="*/ 2223009 w 6386648"/>
              <a:gd name="connsiteY1575" fmla="*/ 533645 h 1849426"/>
              <a:gd name="connsiteX1576" fmla="*/ 2241034 w 6386648"/>
              <a:gd name="connsiteY1576" fmla="*/ 551669 h 1849426"/>
              <a:gd name="connsiteX1577" fmla="*/ 2223009 w 6386648"/>
              <a:gd name="connsiteY1577" fmla="*/ 569694 h 1849426"/>
              <a:gd name="connsiteX1578" fmla="*/ 2204985 w 6386648"/>
              <a:gd name="connsiteY1578" fmla="*/ 551669 h 1849426"/>
              <a:gd name="connsiteX1579" fmla="*/ 2223009 w 6386648"/>
              <a:gd name="connsiteY1579" fmla="*/ 533645 h 1849426"/>
              <a:gd name="connsiteX1580" fmla="*/ 1249691 w 6386648"/>
              <a:gd name="connsiteY1580" fmla="*/ 533645 h 1849426"/>
              <a:gd name="connsiteX1581" fmla="*/ 1267716 w 6386648"/>
              <a:gd name="connsiteY1581" fmla="*/ 551669 h 1849426"/>
              <a:gd name="connsiteX1582" fmla="*/ 1249691 w 6386648"/>
              <a:gd name="connsiteY1582" fmla="*/ 569694 h 1849426"/>
              <a:gd name="connsiteX1583" fmla="*/ 1231667 w 6386648"/>
              <a:gd name="connsiteY1583" fmla="*/ 551669 h 1849426"/>
              <a:gd name="connsiteX1584" fmla="*/ 1249691 w 6386648"/>
              <a:gd name="connsiteY1584" fmla="*/ 533645 h 1849426"/>
              <a:gd name="connsiteX1585" fmla="*/ 2409261 w 6386648"/>
              <a:gd name="connsiteY1585" fmla="*/ 527636 h 1849426"/>
              <a:gd name="connsiteX1586" fmla="*/ 2427286 w 6386648"/>
              <a:gd name="connsiteY1586" fmla="*/ 545661 h 1849426"/>
              <a:gd name="connsiteX1587" fmla="*/ 2409261 w 6386648"/>
              <a:gd name="connsiteY1587" fmla="*/ 563685 h 1849426"/>
              <a:gd name="connsiteX1588" fmla="*/ 2391237 w 6386648"/>
              <a:gd name="connsiteY1588" fmla="*/ 545661 h 1849426"/>
              <a:gd name="connsiteX1589" fmla="*/ 2409261 w 6386648"/>
              <a:gd name="connsiteY1589" fmla="*/ 527636 h 1849426"/>
              <a:gd name="connsiteX1590" fmla="*/ 5527484 w 6386648"/>
              <a:gd name="connsiteY1590" fmla="*/ 521628 h 1849426"/>
              <a:gd name="connsiteX1591" fmla="*/ 5545509 w 6386648"/>
              <a:gd name="connsiteY1591" fmla="*/ 539652 h 1849426"/>
              <a:gd name="connsiteX1592" fmla="*/ 5527484 w 6386648"/>
              <a:gd name="connsiteY1592" fmla="*/ 557677 h 1849426"/>
              <a:gd name="connsiteX1593" fmla="*/ 5509460 w 6386648"/>
              <a:gd name="connsiteY1593" fmla="*/ 539652 h 1849426"/>
              <a:gd name="connsiteX1594" fmla="*/ 5527484 w 6386648"/>
              <a:gd name="connsiteY1594" fmla="*/ 521628 h 1849426"/>
              <a:gd name="connsiteX1595" fmla="*/ 4830540 w 6386648"/>
              <a:gd name="connsiteY1595" fmla="*/ 521628 h 1849426"/>
              <a:gd name="connsiteX1596" fmla="*/ 4848565 w 6386648"/>
              <a:gd name="connsiteY1596" fmla="*/ 539652 h 1849426"/>
              <a:gd name="connsiteX1597" fmla="*/ 4830540 w 6386648"/>
              <a:gd name="connsiteY1597" fmla="*/ 557677 h 1849426"/>
              <a:gd name="connsiteX1598" fmla="*/ 4812516 w 6386648"/>
              <a:gd name="connsiteY1598" fmla="*/ 539652 h 1849426"/>
              <a:gd name="connsiteX1599" fmla="*/ 4830540 w 6386648"/>
              <a:gd name="connsiteY1599" fmla="*/ 521628 h 1849426"/>
              <a:gd name="connsiteX1600" fmla="*/ 1514049 w 6386648"/>
              <a:gd name="connsiteY1600" fmla="*/ 521628 h 1849426"/>
              <a:gd name="connsiteX1601" fmla="*/ 1532074 w 6386648"/>
              <a:gd name="connsiteY1601" fmla="*/ 539652 h 1849426"/>
              <a:gd name="connsiteX1602" fmla="*/ 1514049 w 6386648"/>
              <a:gd name="connsiteY1602" fmla="*/ 557677 h 1849426"/>
              <a:gd name="connsiteX1603" fmla="*/ 1496025 w 6386648"/>
              <a:gd name="connsiteY1603" fmla="*/ 539652 h 1849426"/>
              <a:gd name="connsiteX1604" fmla="*/ 1514049 w 6386648"/>
              <a:gd name="connsiteY1604" fmla="*/ 521628 h 1849426"/>
              <a:gd name="connsiteX1605" fmla="*/ 6332574 w 6386648"/>
              <a:gd name="connsiteY1605" fmla="*/ 515620 h 1849426"/>
              <a:gd name="connsiteX1606" fmla="*/ 6350598 w 6386648"/>
              <a:gd name="connsiteY1606" fmla="*/ 533644 h 1849426"/>
              <a:gd name="connsiteX1607" fmla="*/ 6332574 w 6386648"/>
              <a:gd name="connsiteY1607" fmla="*/ 551669 h 1849426"/>
              <a:gd name="connsiteX1608" fmla="*/ 6314549 w 6386648"/>
              <a:gd name="connsiteY1608" fmla="*/ 533644 h 1849426"/>
              <a:gd name="connsiteX1609" fmla="*/ 6332574 w 6386648"/>
              <a:gd name="connsiteY1609" fmla="*/ 515620 h 1849426"/>
              <a:gd name="connsiteX1610" fmla="*/ 5893980 w 6386648"/>
              <a:gd name="connsiteY1610" fmla="*/ 509612 h 1849426"/>
              <a:gd name="connsiteX1611" fmla="*/ 5912005 w 6386648"/>
              <a:gd name="connsiteY1611" fmla="*/ 527636 h 1849426"/>
              <a:gd name="connsiteX1612" fmla="*/ 5893980 w 6386648"/>
              <a:gd name="connsiteY1612" fmla="*/ 545661 h 1849426"/>
              <a:gd name="connsiteX1613" fmla="*/ 5875956 w 6386648"/>
              <a:gd name="connsiteY1613" fmla="*/ 527636 h 1849426"/>
              <a:gd name="connsiteX1614" fmla="*/ 5893980 w 6386648"/>
              <a:gd name="connsiteY1614" fmla="*/ 509612 h 1849426"/>
              <a:gd name="connsiteX1615" fmla="*/ 3244392 w 6386648"/>
              <a:gd name="connsiteY1615" fmla="*/ 509612 h 1849426"/>
              <a:gd name="connsiteX1616" fmla="*/ 3262417 w 6386648"/>
              <a:gd name="connsiteY1616" fmla="*/ 527636 h 1849426"/>
              <a:gd name="connsiteX1617" fmla="*/ 3244392 w 6386648"/>
              <a:gd name="connsiteY1617" fmla="*/ 545661 h 1849426"/>
              <a:gd name="connsiteX1618" fmla="*/ 3226368 w 6386648"/>
              <a:gd name="connsiteY1618" fmla="*/ 527636 h 1849426"/>
              <a:gd name="connsiteX1619" fmla="*/ 3244392 w 6386648"/>
              <a:gd name="connsiteY1619" fmla="*/ 509612 h 1849426"/>
              <a:gd name="connsiteX1620" fmla="*/ 1982684 w 6386648"/>
              <a:gd name="connsiteY1620" fmla="*/ 509612 h 1849426"/>
              <a:gd name="connsiteX1621" fmla="*/ 2000709 w 6386648"/>
              <a:gd name="connsiteY1621" fmla="*/ 527636 h 1849426"/>
              <a:gd name="connsiteX1622" fmla="*/ 1982684 w 6386648"/>
              <a:gd name="connsiteY1622" fmla="*/ 545661 h 1849426"/>
              <a:gd name="connsiteX1623" fmla="*/ 1964660 w 6386648"/>
              <a:gd name="connsiteY1623" fmla="*/ 527636 h 1849426"/>
              <a:gd name="connsiteX1624" fmla="*/ 1982684 w 6386648"/>
              <a:gd name="connsiteY1624" fmla="*/ 509612 h 1849426"/>
              <a:gd name="connsiteX1625" fmla="*/ 5040825 w 6386648"/>
              <a:gd name="connsiteY1625" fmla="*/ 503604 h 1849426"/>
              <a:gd name="connsiteX1626" fmla="*/ 5058850 w 6386648"/>
              <a:gd name="connsiteY1626" fmla="*/ 521628 h 1849426"/>
              <a:gd name="connsiteX1627" fmla="*/ 5040825 w 6386648"/>
              <a:gd name="connsiteY1627" fmla="*/ 539653 h 1849426"/>
              <a:gd name="connsiteX1628" fmla="*/ 5022801 w 6386648"/>
              <a:gd name="connsiteY1628" fmla="*/ 521628 h 1849426"/>
              <a:gd name="connsiteX1629" fmla="*/ 5040825 w 6386648"/>
              <a:gd name="connsiteY1629" fmla="*/ 503604 h 1849426"/>
              <a:gd name="connsiteX1630" fmla="*/ 4926670 w 6386648"/>
              <a:gd name="connsiteY1630" fmla="*/ 503604 h 1849426"/>
              <a:gd name="connsiteX1631" fmla="*/ 4944695 w 6386648"/>
              <a:gd name="connsiteY1631" fmla="*/ 521628 h 1849426"/>
              <a:gd name="connsiteX1632" fmla="*/ 4926670 w 6386648"/>
              <a:gd name="connsiteY1632" fmla="*/ 539653 h 1849426"/>
              <a:gd name="connsiteX1633" fmla="*/ 4908646 w 6386648"/>
              <a:gd name="connsiteY1633" fmla="*/ 521628 h 1849426"/>
              <a:gd name="connsiteX1634" fmla="*/ 4926670 w 6386648"/>
              <a:gd name="connsiteY1634" fmla="*/ 503604 h 1849426"/>
              <a:gd name="connsiteX1635" fmla="*/ 5419337 w 6386648"/>
              <a:gd name="connsiteY1635" fmla="*/ 497596 h 1849426"/>
              <a:gd name="connsiteX1636" fmla="*/ 5437362 w 6386648"/>
              <a:gd name="connsiteY1636" fmla="*/ 515621 h 1849426"/>
              <a:gd name="connsiteX1637" fmla="*/ 5419337 w 6386648"/>
              <a:gd name="connsiteY1637" fmla="*/ 533645 h 1849426"/>
              <a:gd name="connsiteX1638" fmla="*/ 5401312 w 6386648"/>
              <a:gd name="connsiteY1638" fmla="*/ 515621 h 1849426"/>
              <a:gd name="connsiteX1639" fmla="*/ 5419337 w 6386648"/>
              <a:gd name="connsiteY1639" fmla="*/ 497596 h 1849426"/>
              <a:gd name="connsiteX1640" fmla="*/ 3610889 w 6386648"/>
              <a:gd name="connsiteY1640" fmla="*/ 497596 h 1849426"/>
              <a:gd name="connsiteX1641" fmla="*/ 3628914 w 6386648"/>
              <a:gd name="connsiteY1641" fmla="*/ 515621 h 1849426"/>
              <a:gd name="connsiteX1642" fmla="*/ 3610889 w 6386648"/>
              <a:gd name="connsiteY1642" fmla="*/ 533645 h 1849426"/>
              <a:gd name="connsiteX1643" fmla="*/ 3592865 w 6386648"/>
              <a:gd name="connsiteY1643" fmla="*/ 515621 h 1849426"/>
              <a:gd name="connsiteX1644" fmla="*/ 3610889 w 6386648"/>
              <a:gd name="connsiteY1644" fmla="*/ 497596 h 1849426"/>
              <a:gd name="connsiteX1645" fmla="*/ 967309 w 6386648"/>
              <a:gd name="connsiteY1645" fmla="*/ 497596 h 1849426"/>
              <a:gd name="connsiteX1646" fmla="*/ 985334 w 6386648"/>
              <a:gd name="connsiteY1646" fmla="*/ 515621 h 1849426"/>
              <a:gd name="connsiteX1647" fmla="*/ 967309 w 6386648"/>
              <a:gd name="connsiteY1647" fmla="*/ 533645 h 1849426"/>
              <a:gd name="connsiteX1648" fmla="*/ 949285 w 6386648"/>
              <a:gd name="connsiteY1648" fmla="*/ 515621 h 1849426"/>
              <a:gd name="connsiteX1649" fmla="*/ 967309 w 6386648"/>
              <a:gd name="connsiteY1649" fmla="*/ 497596 h 1849426"/>
              <a:gd name="connsiteX1650" fmla="*/ 450609 w 6386648"/>
              <a:gd name="connsiteY1650" fmla="*/ 497596 h 1849426"/>
              <a:gd name="connsiteX1651" fmla="*/ 468634 w 6386648"/>
              <a:gd name="connsiteY1651" fmla="*/ 515621 h 1849426"/>
              <a:gd name="connsiteX1652" fmla="*/ 450609 w 6386648"/>
              <a:gd name="connsiteY1652" fmla="*/ 533645 h 1849426"/>
              <a:gd name="connsiteX1653" fmla="*/ 432585 w 6386648"/>
              <a:gd name="connsiteY1653" fmla="*/ 515621 h 1849426"/>
              <a:gd name="connsiteX1654" fmla="*/ 450609 w 6386648"/>
              <a:gd name="connsiteY1654" fmla="*/ 497596 h 1849426"/>
              <a:gd name="connsiteX1655" fmla="*/ 4632272 w 6386648"/>
              <a:gd name="connsiteY1655" fmla="*/ 485580 h 1849426"/>
              <a:gd name="connsiteX1656" fmla="*/ 4650297 w 6386648"/>
              <a:gd name="connsiteY1656" fmla="*/ 503604 h 1849426"/>
              <a:gd name="connsiteX1657" fmla="*/ 4632272 w 6386648"/>
              <a:gd name="connsiteY1657" fmla="*/ 521629 h 1849426"/>
              <a:gd name="connsiteX1658" fmla="*/ 4614248 w 6386648"/>
              <a:gd name="connsiteY1658" fmla="*/ 503604 h 1849426"/>
              <a:gd name="connsiteX1659" fmla="*/ 4632272 w 6386648"/>
              <a:gd name="connsiteY1659" fmla="*/ 485580 h 1849426"/>
              <a:gd name="connsiteX1660" fmla="*/ 4379930 w 6386648"/>
              <a:gd name="connsiteY1660" fmla="*/ 485580 h 1849426"/>
              <a:gd name="connsiteX1661" fmla="*/ 4397955 w 6386648"/>
              <a:gd name="connsiteY1661" fmla="*/ 503604 h 1849426"/>
              <a:gd name="connsiteX1662" fmla="*/ 4379930 w 6386648"/>
              <a:gd name="connsiteY1662" fmla="*/ 521629 h 1849426"/>
              <a:gd name="connsiteX1663" fmla="*/ 4361906 w 6386648"/>
              <a:gd name="connsiteY1663" fmla="*/ 503604 h 1849426"/>
              <a:gd name="connsiteX1664" fmla="*/ 4379930 w 6386648"/>
              <a:gd name="connsiteY1664" fmla="*/ 485580 h 1849426"/>
              <a:gd name="connsiteX1665" fmla="*/ 5160987 w 6386648"/>
              <a:gd name="connsiteY1665" fmla="*/ 479571 h 1849426"/>
              <a:gd name="connsiteX1666" fmla="*/ 5179012 w 6386648"/>
              <a:gd name="connsiteY1666" fmla="*/ 497595 h 1849426"/>
              <a:gd name="connsiteX1667" fmla="*/ 5160987 w 6386648"/>
              <a:gd name="connsiteY1667" fmla="*/ 515620 h 1849426"/>
              <a:gd name="connsiteX1668" fmla="*/ 5142963 w 6386648"/>
              <a:gd name="connsiteY1668" fmla="*/ 497595 h 1849426"/>
              <a:gd name="connsiteX1669" fmla="*/ 5160987 w 6386648"/>
              <a:gd name="connsiteY1669" fmla="*/ 479571 h 1849426"/>
              <a:gd name="connsiteX1670" fmla="*/ 4241743 w 6386648"/>
              <a:gd name="connsiteY1670" fmla="*/ 479571 h 1849426"/>
              <a:gd name="connsiteX1671" fmla="*/ 4259768 w 6386648"/>
              <a:gd name="connsiteY1671" fmla="*/ 497595 h 1849426"/>
              <a:gd name="connsiteX1672" fmla="*/ 4241743 w 6386648"/>
              <a:gd name="connsiteY1672" fmla="*/ 515620 h 1849426"/>
              <a:gd name="connsiteX1673" fmla="*/ 4223719 w 6386648"/>
              <a:gd name="connsiteY1673" fmla="*/ 497595 h 1849426"/>
              <a:gd name="connsiteX1674" fmla="*/ 4241743 w 6386648"/>
              <a:gd name="connsiteY1674" fmla="*/ 479571 h 1849426"/>
              <a:gd name="connsiteX1675" fmla="*/ 3821173 w 6386648"/>
              <a:gd name="connsiteY1675" fmla="*/ 479571 h 1849426"/>
              <a:gd name="connsiteX1676" fmla="*/ 3839198 w 6386648"/>
              <a:gd name="connsiteY1676" fmla="*/ 497595 h 1849426"/>
              <a:gd name="connsiteX1677" fmla="*/ 3821173 w 6386648"/>
              <a:gd name="connsiteY1677" fmla="*/ 515620 h 1849426"/>
              <a:gd name="connsiteX1678" fmla="*/ 3803149 w 6386648"/>
              <a:gd name="connsiteY1678" fmla="*/ 497595 h 1849426"/>
              <a:gd name="connsiteX1679" fmla="*/ 3821173 w 6386648"/>
              <a:gd name="connsiteY1679" fmla="*/ 479571 h 1849426"/>
              <a:gd name="connsiteX1680" fmla="*/ 3364555 w 6386648"/>
              <a:gd name="connsiteY1680" fmla="*/ 479571 h 1849426"/>
              <a:gd name="connsiteX1681" fmla="*/ 3382580 w 6386648"/>
              <a:gd name="connsiteY1681" fmla="*/ 497595 h 1849426"/>
              <a:gd name="connsiteX1682" fmla="*/ 3364555 w 6386648"/>
              <a:gd name="connsiteY1682" fmla="*/ 515620 h 1849426"/>
              <a:gd name="connsiteX1683" fmla="*/ 3346531 w 6386648"/>
              <a:gd name="connsiteY1683" fmla="*/ 497595 h 1849426"/>
              <a:gd name="connsiteX1684" fmla="*/ 3364555 w 6386648"/>
              <a:gd name="connsiteY1684" fmla="*/ 479571 h 1849426"/>
              <a:gd name="connsiteX1685" fmla="*/ 1093480 w 6386648"/>
              <a:gd name="connsiteY1685" fmla="*/ 479571 h 1849426"/>
              <a:gd name="connsiteX1686" fmla="*/ 1111505 w 6386648"/>
              <a:gd name="connsiteY1686" fmla="*/ 497595 h 1849426"/>
              <a:gd name="connsiteX1687" fmla="*/ 1093480 w 6386648"/>
              <a:gd name="connsiteY1687" fmla="*/ 515620 h 1849426"/>
              <a:gd name="connsiteX1688" fmla="*/ 1075456 w 6386648"/>
              <a:gd name="connsiteY1688" fmla="*/ 497595 h 1849426"/>
              <a:gd name="connsiteX1689" fmla="*/ 1093480 w 6386648"/>
              <a:gd name="connsiteY1689" fmla="*/ 479571 h 1849426"/>
              <a:gd name="connsiteX1690" fmla="*/ 5299175 w 6386648"/>
              <a:gd name="connsiteY1690" fmla="*/ 473563 h 1849426"/>
              <a:gd name="connsiteX1691" fmla="*/ 5317200 w 6386648"/>
              <a:gd name="connsiteY1691" fmla="*/ 491587 h 1849426"/>
              <a:gd name="connsiteX1692" fmla="*/ 5299175 w 6386648"/>
              <a:gd name="connsiteY1692" fmla="*/ 509612 h 1849426"/>
              <a:gd name="connsiteX1693" fmla="*/ 5281150 w 6386648"/>
              <a:gd name="connsiteY1693" fmla="*/ 491587 h 1849426"/>
              <a:gd name="connsiteX1694" fmla="*/ 5299175 w 6386648"/>
              <a:gd name="connsiteY1694" fmla="*/ 473563 h 1849426"/>
              <a:gd name="connsiteX1695" fmla="*/ 4506101 w 6386648"/>
              <a:gd name="connsiteY1695" fmla="*/ 473563 h 1849426"/>
              <a:gd name="connsiteX1696" fmla="*/ 4524126 w 6386648"/>
              <a:gd name="connsiteY1696" fmla="*/ 491587 h 1849426"/>
              <a:gd name="connsiteX1697" fmla="*/ 4506101 w 6386648"/>
              <a:gd name="connsiteY1697" fmla="*/ 509612 h 1849426"/>
              <a:gd name="connsiteX1698" fmla="*/ 4488077 w 6386648"/>
              <a:gd name="connsiteY1698" fmla="*/ 491587 h 1849426"/>
              <a:gd name="connsiteX1699" fmla="*/ 4506101 w 6386648"/>
              <a:gd name="connsiteY1699" fmla="*/ 473563 h 1849426"/>
              <a:gd name="connsiteX1700" fmla="*/ 4115572 w 6386648"/>
              <a:gd name="connsiteY1700" fmla="*/ 473563 h 1849426"/>
              <a:gd name="connsiteX1701" fmla="*/ 4133597 w 6386648"/>
              <a:gd name="connsiteY1701" fmla="*/ 491587 h 1849426"/>
              <a:gd name="connsiteX1702" fmla="*/ 4115572 w 6386648"/>
              <a:gd name="connsiteY1702" fmla="*/ 509612 h 1849426"/>
              <a:gd name="connsiteX1703" fmla="*/ 4097548 w 6386648"/>
              <a:gd name="connsiteY1703" fmla="*/ 491587 h 1849426"/>
              <a:gd name="connsiteX1704" fmla="*/ 4115572 w 6386648"/>
              <a:gd name="connsiteY1704" fmla="*/ 473563 h 1849426"/>
              <a:gd name="connsiteX1705" fmla="*/ 2295107 w 6386648"/>
              <a:gd name="connsiteY1705" fmla="*/ 473563 h 1849426"/>
              <a:gd name="connsiteX1706" fmla="*/ 2313132 w 6386648"/>
              <a:gd name="connsiteY1706" fmla="*/ 491587 h 1849426"/>
              <a:gd name="connsiteX1707" fmla="*/ 2295107 w 6386648"/>
              <a:gd name="connsiteY1707" fmla="*/ 509612 h 1849426"/>
              <a:gd name="connsiteX1708" fmla="*/ 2277083 w 6386648"/>
              <a:gd name="connsiteY1708" fmla="*/ 491587 h 1849426"/>
              <a:gd name="connsiteX1709" fmla="*/ 2295107 w 6386648"/>
              <a:gd name="connsiteY1709" fmla="*/ 473563 h 1849426"/>
              <a:gd name="connsiteX1710" fmla="*/ 1838489 w 6386648"/>
              <a:gd name="connsiteY1710" fmla="*/ 473563 h 1849426"/>
              <a:gd name="connsiteX1711" fmla="*/ 1856514 w 6386648"/>
              <a:gd name="connsiteY1711" fmla="*/ 491587 h 1849426"/>
              <a:gd name="connsiteX1712" fmla="*/ 1838489 w 6386648"/>
              <a:gd name="connsiteY1712" fmla="*/ 509612 h 1849426"/>
              <a:gd name="connsiteX1713" fmla="*/ 1820465 w 6386648"/>
              <a:gd name="connsiteY1713" fmla="*/ 491587 h 1849426"/>
              <a:gd name="connsiteX1714" fmla="*/ 1838489 w 6386648"/>
              <a:gd name="connsiteY1714" fmla="*/ 473563 h 1849426"/>
              <a:gd name="connsiteX1715" fmla="*/ 2889912 w 6386648"/>
              <a:gd name="connsiteY1715" fmla="*/ 467555 h 1849426"/>
              <a:gd name="connsiteX1716" fmla="*/ 2907937 w 6386648"/>
              <a:gd name="connsiteY1716" fmla="*/ 485580 h 1849426"/>
              <a:gd name="connsiteX1717" fmla="*/ 2889912 w 6386648"/>
              <a:gd name="connsiteY1717" fmla="*/ 503604 h 1849426"/>
              <a:gd name="connsiteX1718" fmla="*/ 2871888 w 6386648"/>
              <a:gd name="connsiteY1718" fmla="*/ 485580 h 1849426"/>
              <a:gd name="connsiteX1719" fmla="*/ 2889912 w 6386648"/>
              <a:gd name="connsiteY1719" fmla="*/ 467555 h 1849426"/>
              <a:gd name="connsiteX1720" fmla="*/ 2108855 w 6386648"/>
              <a:gd name="connsiteY1720" fmla="*/ 467555 h 1849426"/>
              <a:gd name="connsiteX1721" fmla="*/ 2126880 w 6386648"/>
              <a:gd name="connsiteY1721" fmla="*/ 485580 h 1849426"/>
              <a:gd name="connsiteX1722" fmla="*/ 2108855 w 6386648"/>
              <a:gd name="connsiteY1722" fmla="*/ 503604 h 1849426"/>
              <a:gd name="connsiteX1723" fmla="*/ 2090831 w 6386648"/>
              <a:gd name="connsiteY1723" fmla="*/ 485580 h 1849426"/>
              <a:gd name="connsiteX1724" fmla="*/ 2108855 w 6386648"/>
              <a:gd name="connsiteY1724" fmla="*/ 467555 h 1849426"/>
              <a:gd name="connsiteX1725" fmla="*/ 1616189 w 6386648"/>
              <a:gd name="connsiteY1725" fmla="*/ 467555 h 1849426"/>
              <a:gd name="connsiteX1726" fmla="*/ 1634213 w 6386648"/>
              <a:gd name="connsiteY1726" fmla="*/ 485580 h 1849426"/>
              <a:gd name="connsiteX1727" fmla="*/ 1616189 w 6386648"/>
              <a:gd name="connsiteY1727" fmla="*/ 503604 h 1849426"/>
              <a:gd name="connsiteX1728" fmla="*/ 1598164 w 6386648"/>
              <a:gd name="connsiteY1728" fmla="*/ 485580 h 1849426"/>
              <a:gd name="connsiteX1729" fmla="*/ 1616189 w 6386648"/>
              <a:gd name="connsiteY1729" fmla="*/ 467555 h 1849426"/>
              <a:gd name="connsiteX1730" fmla="*/ 330447 w 6386648"/>
              <a:gd name="connsiteY1730" fmla="*/ 467555 h 1849426"/>
              <a:gd name="connsiteX1731" fmla="*/ 348472 w 6386648"/>
              <a:gd name="connsiteY1731" fmla="*/ 485580 h 1849426"/>
              <a:gd name="connsiteX1732" fmla="*/ 330447 w 6386648"/>
              <a:gd name="connsiteY1732" fmla="*/ 503604 h 1849426"/>
              <a:gd name="connsiteX1733" fmla="*/ 312423 w 6386648"/>
              <a:gd name="connsiteY1733" fmla="*/ 485580 h 1849426"/>
              <a:gd name="connsiteX1734" fmla="*/ 330447 w 6386648"/>
              <a:gd name="connsiteY1734" fmla="*/ 467555 h 1849426"/>
              <a:gd name="connsiteX1735" fmla="*/ 3935328 w 6386648"/>
              <a:gd name="connsiteY1735" fmla="*/ 461547 h 1849426"/>
              <a:gd name="connsiteX1736" fmla="*/ 3953353 w 6386648"/>
              <a:gd name="connsiteY1736" fmla="*/ 479571 h 1849426"/>
              <a:gd name="connsiteX1737" fmla="*/ 3935328 w 6386648"/>
              <a:gd name="connsiteY1737" fmla="*/ 497596 h 1849426"/>
              <a:gd name="connsiteX1738" fmla="*/ 3917304 w 6386648"/>
              <a:gd name="connsiteY1738" fmla="*/ 479571 h 1849426"/>
              <a:gd name="connsiteX1739" fmla="*/ 3935328 w 6386648"/>
              <a:gd name="connsiteY1739" fmla="*/ 461547 h 1849426"/>
              <a:gd name="connsiteX1740" fmla="*/ 6224427 w 6386648"/>
              <a:gd name="connsiteY1740" fmla="*/ 455539 h 1849426"/>
              <a:gd name="connsiteX1741" fmla="*/ 6242452 w 6386648"/>
              <a:gd name="connsiteY1741" fmla="*/ 473563 h 1849426"/>
              <a:gd name="connsiteX1742" fmla="*/ 6224427 w 6386648"/>
              <a:gd name="connsiteY1742" fmla="*/ 491588 h 1849426"/>
              <a:gd name="connsiteX1743" fmla="*/ 6206403 w 6386648"/>
              <a:gd name="connsiteY1743" fmla="*/ 473563 h 1849426"/>
              <a:gd name="connsiteX1744" fmla="*/ 6224427 w 6386648"/>
              <a:gd name="connsiteY1744" fmla="*/ 455539 h 1849426"/>
              <a:gd name="connsiteX1745" fmla="*/ 6110273 w 6386648"/>
              <a:gd name="connsiteY1745" fmla="*/ 455539 h 1849426"/>
              <a:gd name="connsiteX1746" fmla="*/ 6128298 w 6386648"/>
              <a:gd name="connsiteY1746" fmla="*/ 473563 h 1849426"/>
              <a:gd name="connsiteX1747" fmla="*/ 6110273 w 6386648"/>
              <a:gd name="connsiteY1747" fmla="*/ 491588 h 1849426"/>
              <a:gd name="connsiteX1748" fmla="*/ 6092248 w 6386648"/>
              <a:gd name="connsiteY1748" fmla="*/ 473563 h 1849426"/>
              <a:gd name="connsiteX1749" fmla="*/ 6110273 w 6386648"/>
              <a:gd name="connsiteY1749" fmla="*/ 455539 h 1849426"/>
              <a:gd name="connsiteX1750" fmla="*/ 3496734 w 6386648"/>
              <a:gd name="connsiteY1750" fmla="*/ 455539 h 1849426"/>
              <a:gd name="connsiteX1751" fmla="*/ 3514759 w 6386648"/>
              <a:gd name="connsiteY1751" fmla="*/ 473563 h 1849426"/>
              <a:gd name="connsiteX1752" fmla="*/ 3496734 w 6386648"/>
              <a:gd name="connsiteY1752" fmla="*/ 491588 h 1849426"/>
              <a:gd name="connsiteX1753" fmla="*/ 3478709 w 6386648"/>
              <a:gd name="connsiteY1753" fmla="*/ 473563 h 1849426"/>
              <a:gd name="connsiteX1754" fmla="*/ 3496734 w 6386648"/>
              <a:gd name="connsiteY1754" fmla="*/ 455539 h 1849426"/>
              <a:gd name="connsiteX1755" fmla="*/ 1333805 w 6386648"/>
              <a:gd name="connsiteY1755" fmla="*/ 455539 h 1849426"/>
              <a:gd name="connsiteX1756" fmla="*/ 1351830 w 6386648"/>
              <a:gd name="connsiteY1756" fmla="*/ 473563 h 1849426"/>
              <a:gd name="connsiteX1757" fmla="*/ 1333805 w 6386648"/>
              <a:gd name="connsiteY1757" fmla="*/ 491588 h 1849426"/>
              <a:gd name="connsiteX1758" fmla="*/ 1315781 w 6386648"/>
              <a:gd name="connsiteY1758" fmla="*/ 473563 h 1849426"/>
              <a:gd name="connsiteX1759" fmla="*/ 1333805 w 6386648"/>
              <a:gd name="connsiteY1759" fmla="*/ 455539 h 1849426"/>
              <a:gd name="connsiteX1760" fmla="*/ 2727693 w 6386648"/>
              <a:gd name="connsiteY1760" fmla="*/ 449531 h 1849426"/>
              <a:gd name="connsiteX1761" fmla="*/ 2745718 w 6386648"/>
              <a:gd name="connsiteY1761" fmla="*/ 467555 h 1849426"/>
              <a:gd name="connsiteX1762" fmla="*/ 2727693 w 6386648"/>
              <a:gd name="connsiteY1762" fmla="*/ 485580 h 1849426"/>
              <a:gd name="connsiteX1763" fmla="*/ 2709669 w 6386648"/>
              <a:gd name="connsiteY1763" fmla="*/ 467555 h 1849426"/>
              <a:gd name="connsiteX1764" fmla="*/ 2727693 w 6386648"/>
              <a:gd name="connsiteY1764" fmla="*/ 449531 h 1849426"/>
              <a:gd name="connsiteX1765" fmla="*/ 2607530 w 6386648"/>
              <a:gd name="connsiteY1765" fmla="*/ 449531 h 1849426"/>
              <a:gd name="connsiteX1766" fmla="*/ 2625555 w 6386648"/>
              <a:gd name="connsiteY1766" fmla="*/ 467555 h 1849426"/>
              <a:gd name="connsiteX1767" fmla="*/ 2607530 w 6386648"/>
              <a:gd name="connsiteY1767" fmla="*/ 485580 h 1849426"/>
              <a:gd name="connsiteX1768" fmla="*/ 2589506 w 6386648"/>
              <a:gd name="connsiteY1768" fmla="*/ 467555 h 1849426"/>
              <a:gd name="connsiteX1769" fmla="*/ 2607530 w 6386648"/>
              <a:gd name="connsiteY1769" fmla="*/ 449531 h 1849426"/>
              <a:gd name="connsiteX1770" fmla="*/ 5797850 w 6386648"/>
              <a:gd name="connsiteY1770" fmla="*/ 443523 h 1849426"/>
              <a:gd name="connsiteX1771" fmla="*/ 5815875 w 6386648"/>
              <a:gd name="connsiteY1771" fmla="*/ 461547 h 1849426"/>
              <a:gd name="connsiteX1772" fmla="*/ 5797850 w 6386648"/>
              <a:gd name="connsiteY1772" fmla="*/ 479572 h 1849426"/>
              <a:gd name="connsiteX1773" fmla="*/ 5779826 w 6386648"/>
              <a:gd name="connsiteY1773" fmla="*/ 461547 h 1849426"/>
              <a:gd name="connsiteX1774" fmla="*/ 5797850 w 6386648"/>
              <a:gd name="connsiteY1774" fmla="*/ 443523 h 1849426"/>
              <a:gd name="connsiteX1775" fmla="*/ 5653655 w 6386648"/>
              <a:gd name="connsiteY1775" fmla="*/ 443523 h 1849426"/>
              <a:gd name="connsiteX1776" fmla="*/ 5671680 w 6386648"/>
              <a:gd name="connsiteY1776" fmla="*/ 461547 h 1849426"/>
              <a:gd name="connsiteX1777" fmla="*/ 5653655 w 6386648"/>
              <a:gd name="connsiteY1777" fmla="*/ 479572 h 1849426"/>
              <a:gd name="connsiteX1778" fmla="*/ 5635631 w 6386648"/>
              <a:gd name="connsiteY1778" fmla="*/ 461547 h 1849426"/>
              <a:gd name="connsiteX1779" fmla="*/ 5653655 w 6386648"/>
              <a:gd name="connsiteY1779" fmla="*/ 443523 h 1849426"/>
              <a:gd name="connsiteX1780" fmla="*/ 96129 w 6386648"/>
              <a:gd name="connsiteY1780" fmla="*/ 437514 h 1849426"/>
              <a:gd name="connsiteX1781" fmla="*/ 114154 w 6386648"/>
              <a:gd name="connsiteY1781" fmla="*/ 455539 h 1849426"/>
              <a:gd name="connsiteX1782" fmla="*/ 96129 w 6386648"/>
              <a:gd name="connsiteY1782" fmla="*/ 473563 h 1849426"/>
              <a:gd name="connsiteX1783" fmla="*/ 78105 w 6386648"/>
              <a:gd name="connsiteY1783" fmla="*/ 455539 h 1849426"/>
              <a:gd name="connsiteX1784" fmla="*/ 96129 w 6386648"/>
              <a:gd name="connsiteY1784" fmla="*/ 437514 h 1849426"/>
              <a:gd name="connsiteX1785" fmla="*/ 3058140 w 6386648"/>
              <a:gd name="connsiteY1785" fmla="*/ 431506 h 1849426"/>
              <a:gd name="connsiteX1786" fmla="*/ 3076165 w 6386648"/>
              <a:gd name="connsiteY1786" fmla="*/ 449530 h 1849426"/>
              <a:gd name="connsiteX1787" fmla="*/ 3058140 w 6386648"/>
              <a:gd name="connsiteY1787" fmla="*/ 467555 h 1849426"/>
              <a:gd name="connsiteX1788" fmla="*/ 3040116 w 6386648"/>
              <a:gd name="connsiteY1788" fmla="*/ 449530 h 1849426"/>
              <a:gd name="connsiteX1789" fmla="*/ 3058140 w 6386648"/>
              <a:gd name="connsiteY1789" fmla="*/ 431506 h 1849426"/>
              <a:gd name="connsiteX1790" fmla="*/ 2493375 w 6386648"/>
              <a:gd name="connsiteY1790" fmla="*/ 431506 h 1849426"/>
              <a:gd name="connsiteX1791" fmla="*/ 2511400 w 6386648"/>
              <a:gd name="connsiteY1791" fmla="*/ 449530 h 1849426"/>
              <a:gd name="connsiteX1792" fmla="*/ 2493375 w 6386648"/>
              <a:gd name="connsiteY1792" fmla="*/ 467555 h 1849426"/>
              <a:gd name="connsiteX1793" fmla="*/ 2475351 w 6386648"/>
              <a:gd name="connsiteY1793" fmla="*/ 449530 h 1849426"/>
              <a:gd name="connsiteX1794" fmla="*/ 2493375 w 6386648"/>
              <a:gd name="connsiteY1794" fmla="*/ 431506 h 1849426"/>
              <a:gd name="connsiteX1795" fmla="*/ 216292 w 6386648"/>
              <a:gd name="connsiteY1795" fmla="*/ 431506 h 1849426"/>
              <a:gd name="connsiteX1796" fmla="*/ 234317 w 6386648"/>
              <a:gd name="connsiteY1796" fmla="*/ 449530 h 1849426"/>
              <a:gd name="connsiteX1797" fmla="*/ 216292 w 6386648"/>
              <a:gd name="connsiteY1797" fmla="*/ 467555 h 1849426"/>
              <a:gd name="connsiteX1798" fmla="*/ 198268 w 6386648"/>
              <a:gd name="connsiteY1798" fmla="*/ 449530 h 1849426"/>
              <a:gd name="connsiteX1799" fmla="*/ 216292 w 6386648"/>
              <a:gd name="connsiteY1799" fmla="*/ 431506 h 1849426"/>
              <a:gd name="connsiteX1800" fmla="*/ 4758442 w 6386648"/>
              <a:gd name="connsiteY1800" fmla="*/ 425498 h 1849426"/>
              <a:gd name="connsiteX1801" fmla="*/ 4776467 w 6386648"/>
              <a:gd name="connsiteY1801" fmla="*/ 443522 h 1849426"/>
              <a:gd name="connsiteX1802" fmla="*/ 4758442 w 6386648"/>
              <a:gd name="connsiteY1802" fmla="*/ 461547 h 1849426"/>
              <a:gd name="connsiteX1803" fmla="*/ 4740417 w 6386648"/>
              <a:gd name="connsiteY1803" fmla="*/ 443522 h 1849426"/>
              <a:gd name="connsiteX1804" fmla="*/ 4758442 w 6386648"/>
              <a:gd name="connsiteY1804" fmla="*/ 425498 h 1849426"/>
              <a:gd name="connsiteX1805" fmla="*/ 1453968 w 6386648"/>
              <a:gd name="connsiteY1805" fmla="*/ 425498 h 1849426"/>
              <a:gd name="connsiteX1806" fmla="*/ 1471993 w 6386648"/>
              <a:gd name="connsiteY1806" fmla="*/ 443522 h 1849426"/>
              <a:gd name="connsiteX1807" fmla="*/ 1453968 w 6386648"/>
              <a:gd name="connsiteY1807" fmla="*/ 461547 h 1849426"/>
              <a:gd name="connsiteX1808" fmla="*/ 1435944 w 6386648"/>
              <a:gd name="connsiteY1808" fmla="*/ 443522 h 1849426"/>
              <a:gd name="connsiteX1809" fmla="*/ 1453968 w 6386648"/>
              <a:gd name="connsiteY1809" fmla="*/ 425498 h 1849426"/>
              <a:gd name="connsiteX1810" fmla="*/ 552748 w 6386648"/>
              <a:gd name="connsiteY1810" fmla="*/ 425498 h 1849426"/>
              <a:gd name="connsiteX1811" fmla="*/ 570773 w 6386648"/>
              <a:gd name="connsiteY1811" fmla="*/ 443522 h 1849426"/>
              <a:gd name="connsiteX1812" fmla="*/ 552748 w 6386648"/>
              <a:gd name="connsiteY1812" fmla="*/ 461547 h 1849426"/>
              <a:gd name="connsiteX1813" fmla="*/ 534724 w 6386648"/>
              <a:gd name="connsiteY1813" fmla="*/ 443522 h 1849426"/>
              <a:gd name="connsiteX1814" fmla="*/ 552748 w 6386648"/>
              <a:gd name="connsiteY1814" fmla="*/ 425498 h 1849426"/>
              <a:gd name="connsiteX1815" fmla="*/ 1742358 w 6386648"/>
              <a:gd name="connsiteY1815" fmla="*/ 419490 h 1849426"/>
              <a:gd name="connsiteX1816" fmla="*/ 1760383 w 6386648"/>
              <a:gd name="connsiteY1816" fmla="*/ 437514 h 1849426"/>
              <a:gd name="connsiteX1817" fmla="*/ 1742358 w 6386648"/>
              <a:gd name="connsiteY1817" fmla="*/ 455539 h 1849426"/>
              <a:gd name="connsiteX1818" fmla="*/ 1724334 w 6386648"/>
              <a:gd name="connsiteY1818" fmla="*/ 437514 h 1849426"/>
              <a:gd name="connsiteX1819" fmla="*/ 1742358 w 6386648"/>
              <a:gd name="connsiteY1819" fmla="*/ 419490 h 1849426"/>
              <a:gd name="connsiteX1820" fmla="*/ 1183602 w 6386648"/>
              <a:gd name="connsiteY1820" fmla="*/ 413482 h 1849426"/>
              <a:gd name="connsiteX1821" fmla="*/ 1201627 w 6386648"/>
              <a:gd name="connsiteY1821" fmla="*/ 431506 h 1849426"/>
              <a:gd name="connsiteX1822" fmla="*/ 1183602 w 6386648"/>
              <a:gd name="connsiteY1822" fmla="*/ 449531 h 1849426"/>
              <a:gd name="connsiteX1823" fmla="*/ 1165578 w 6386648"/>
              <a:gd name="connsiteY1823" fmla="*/ 431506 h 1849426"/>
              <a:gd name="connsiteX1824" fmla="*/ 1183602 w 6386648"/>
              <a:gd name="connsiteY1824" fmla="*/ 413482 h 1849426"/>
              <a:gd name="connsiteX1825" fmla="*/ 895212 w 6386648"/>
              <a:gd name="connsiteY1825" fmla="*/ 413482 h 1849426"/>
              <a:gd name="connsiteX1826" fmla="*/ 913236 w 6386648"/>
              <a:gd name="connsiteY1826" fmla="*/ 431506 h 1849426"/>
              <a:gd name="connsiteX1827" fmla="*/ 895212 w 6386648"/>
              <a:gd name="connsiteY1827" fmla="*/ 449531 h 1849426"/>
              <a:gd name="connsiteX1828" fmla="*/ 877187 w 6386648"/>
              <a:gd name="connsiteY1828" fmla="*/ 431506 h 1849426"/>
              <a:gd name="connsiteX1829" fmla="*/ 895212 w 6386648"/>
              <a:gd name="connsiteY1829" fmla="*/ 413482 h 1849426"/>
              <a:gd name="connsiteX1830" fmla="*/ 672910 w 6386648"/>
              <a:gd name="connsiteY1830" fmla="*/ 413482 h 1849426"/>
              <a:gd name="connsiteX1831" fmla="*/ 690935 w 6386648"/>
              <a:gd name="connsiteY1831" fmla="*/ 431506 h 1849426"/>
              <a:gd name="connsiteX1832" fmla="*/ 672910 w 6386648"/>
              <a:gd name="connsiteY1832" fmla="*/ 449531 h 1849426"/>
              <a:gd name="connsiteX1833" fmla="*/ 654886 w 6386648"/>
              <a:gd name="connsiteY1833" fmla="*/ 431506 h 1849426"/>
              <a:gd name="connsiteX1834" fmla="*/ 672910 w 6386648"/>
              <a:gd name="connsiteY1834" fmla="*/ 413482 h 1849426"/>
              <a:gd name="connsiteX1835" fmla="*/ 3719035 w 6386648"/>
              <a:gd name="connsiteY1835" fmla="*/ 407474 h 1849426"/>
              <a:gd name="connsiteX1836" fmla="*/ 3737060 w 6386648"/>
              <a:gd name="connsiteY1836" fmla="*/ 425499 h 1849426"/>
              <a:gd name="connsiteX1837" fmla="*/ 3719035 w 6386648"/>
              <a:gd name="connsiteY1837" fmla="*/ 443523 h 1849426"/>
              <a:gd name="connsiteX1838" fmla="*/ 3701011 w 6386648"/>
              <a:gd name="connsiteY1838" fmla="*/ 425499 h 1849426"/>
              <a:gd name="connsiteX1839" fmla="*/ 3719035 w 6386648"/>
              <a:gd name="connsiteY1839" fmla="*/ 407474 h 1849426"/>
              <a:gd name="connsiteX1840" fmla="*/ 6002126 w 6386648"/>
              <a:gd name="connsiteY1840" fmla="*/ 401466 h 1849426"/>
              <a:gd name="connsiteX1841" fmla="*/ 6020151 w 6386648"/>
              <a:gd name="connsiteY1841" fmla="*/ 419490 h 1849426"/>
              <a:gd name="connsiteX1842" fmla="*/ 6002126 w 6386648"/>
              <a:gd name="connsiteY1842" fmla="*/ 437515 h 1849426"/>
              <a:gd name="connsiteX1843" fmla="*/ 5984102 w 6386648"/>
              <a:gd name="connsiteY1843" fmla="*/ 419490 h 1849426"/>
              <a:gd name="connsiteX1844" fmla="*/ 6002126 w 6386648"/>
              <a:gd name="connsiteY1844" fmla="*/ 401466 h 1849426"/>
              <a:gd name="connsiteX1845" fmla="*/ 1970668 w 6386648"/>
              <a:gd name="connsiteY1845" fmla="*/ 401466 h 1849426"/>
              <a:gd name="connsiteX1846" fmla="*/ 1988693 w 6386648"/>
              <a:gd name="connsiteY1846" fmla="*/ 419490 h 1849426"/>
              <a:gd name="connsiteX1847" fmla="*/ 1970668 w 6386648"/>
              <a:gd name="connsiteY1847" fmla="*/ 437515 h 1849426"/>
              <a:gd name="connsiteX1848" fmla="*/ 1952644 w 6386648"/>
              <a:gd name="connsiteY1848" fmla="*/ 419490 h 1849426"/>
              <a:gd name="connsiteX1849" fmla="*/ 1970668 w 6386648"/>
              <a:gd name="connsiteY1849" fmla="*/ 401466 h 1849426"/>
              <a:gd name="connsiteX1850" fmla="*/ 5533492 w 6386648"/>
              <a:gd name="connsiteY1850" fmla="*/ 395457 h 1849426"/>
              <a:gd name="connsiteX1851" fmla="*/ 5551517 w 6386648"/>
              <a:gd name="connsiteY1851" fmla="*/ 413481 h 1849426"/>
              <a:gd name="connsiteX1852" fmla="*/ 5533492 w 6386648"/>
              <a:gd name="connsiteY1852" fmla="*/ 431506 h 1849426"/>
              <a:gd name="connsiteX1853" fmla="*/ 5515468 w 6386648"/>
              <a:gd name="connsiteY1853" fmla="*/ 413481 h 1849426"/>
              <a:gd name="connsiteX1854" fmla="*/ 5533492 w 6386648"/>
              <a:gd name="connsiteY1854" fmla="*/ 395457 h 1849426"/>
              <a:gd name="connsiteX1855" fmla="*/ 3166287 w 6386648"/>
              <a:gd name="connsiteY1855" fmla="*/ 395457 h 1849426"/>
              <a:gd name="connsiteX1856" fmla="*/ 3184312 w 6386648"/>
              <a:gd name="connsiteY1856" fmla="*/ 413481 h 1849426"/>
              <a:gd name="connsiteX1857" fmla="*/ 3166287 w 6386648"/>
              <a:gd name="connsiteY1857" fmla="*/ 431506 h 1849426"/>
              <a:gd name="connsiteX1858" fmla="*/ 3148262 w 6386648"/>
              <a:gd name="connsiteY1858" fmla="*/ 413481 h 1849426"/>
              <a:gd name="connsiteX1859" fmla="*/ 3166287 w 6386648"/>
              <a:gd name="connsiteY1859" fmla="*/ 395457 h 1849426"/>
              <a:gd name="connsiteX1860" fmla="*/ 2373213 w 6386648"/>
              <a:gd name="connsiteY1860" fmla="*/ 395457 h 1849426"/>
              <a:gd name="connsiteX1861" fmla="*/ 2391238 w 6386648"/>
              <a:gd name="connsiteY1861" fmla="*/ 413481 h 1849426"/>
              <a:gd name="connsiteX1862" fmla="*/ 2373213 w 6386648"/>
              <a:gd name="connsiteY1862" fmla="*/ 431506 h 1849426"/>
              <a:gd name="connsiteX1863" fmla="*/ 2355189 w 6386648"/>
              <a:gd name="connsiteY1863" fmla="*/ 413481 h 1849426"/>
              <a:gd name="connsiteX1864" fmla="*/ 2373213 w 6386648"/>
              <a:gd name="connsiteY1864" fmla="*/ 395457 h 1849426"/>
              <a:gd name="connsiteX1865" fmla="*/ 787065 w 6386648"/>
              <a:gd name="connsiteY1865" fmla="*/ 395457 h 1849426"/>
              <a:gd name="connsiteX1866" fmla="*/ 805090 w 6386648"/>
              <a:gd name="connsiteY1866" fmla="*/ 413481 h 1849426"/>
              <a:gd name="connsiteX1867" fmla="*/ 787065 w 6386648"/>
              <a:gd name="connsiteY1867" fmla="*/ 431506 h 1849426"/>
              <a:gd name="connsiteX1868" fmla="*/ 769041 w 6386648"/>
              <a:gd name="connsiteY1868" fmla="*/ 413481 h 1849426"/>
              <a:gd name="connsiteX1869" fmla="*/ 787065 w 6386648"/>
              <a:gd name="connsiteY1869" fmla="*/ 395457 h 1849426"/>
              <a:gd name="connsiteX1870" fmla="*/ 6344591 w 6386648"/>
              <a:gd name="connsiteY1870" fmla="*/ 389449 h 1849426"/>
              <a:gd name="connsiteX1871" fmla="*/ 6362615 w 6386648"/>
              <a:gd name="connsiteY1871" fmla="*/ 407473 h 1849426"/>
              <a:gd name="connsiteX1872" fmla="*/ 6344591 w 6386648"/>
              <a:gd name="connsiteY1872" fmla="*/ 425498 h 1849426"/>
              <a:gd name="connsiteX1873" fmla="*/ 6326566 w 6386648"/>
              <a:gd name="connsiteY1873" fmla="*/ 407473 h 1849426"/>
              <a:gd name="connsiteX1874" fmla="*/ 6344591 w 6386648"/>
              <a:gd name="connsiteY1874" fmla="*/ 389449 h 1849426"/>
              <a:gd name="connsiteX1875" fmla="*/ 5407321 w 6386648"/>
              <a:gd name="connsiteY1875" fmla="*/ 383441 h 1849426"/>
              <a:gd name="connsiteX1876" fmla="*/ 5425346 w 6386648"/>
              <a:gd name="connsiteY1876" fmla="*/ 401465 h 1849426"/>
              <a:gd name="connsiteX1877" fmla="*/ 5407321 w 6386648"/>
              <a:gd name="connsiteY1877" fmla="*/ 419490 h 1849426"/>
              <a:gd name="connsiteX1878" fmla="*/ 5389297 w 6386648"/>
              <a:gd name="connsiteY1878" fmla="*/ 401465 h 1849426"/>
              <a:gd name="connsiteX1879" fmla="*/ 5407321 w 6386648"/>
              <a:gd name="connsiteY1879" fmla="*/ 383441 h 1849426"/>
              <a:gd name="connsiteX1880" fmla="*/ 5233085 w 6386648"/>
              <a:gd name="connsiteY1880" fmla="*/ 383441 h 1849426"/>
              <a:gd name="connsiteX1881" fmla="*/ 5251110 w 6386648"/>
              <a:gd name="connsiteY1881" fmla="*/ 401465 h 1849426"/>
              <a:gd name="connsiteX1882" fmla="*/ 5233085 w 6386648"/>
              <a:gd name="connsiteY1882" fmla="*/ 419490 h 1849426"/>
              <a:gd name="connsiteX1883" fmla="*/ 5215061 w 6386648"/>
              <a:gd name="connsiteY1883" fmla="*/ 401465 h 1849426"/>
              <a:gd name="connsiteX1884" fmla="*/ 5233085 w 6386648"/>
              <a:gd name="connsiteY1884" fmla="*/ 383441 h 1849426"/>
              <a:gd name="connsiteX1885" fmla="*/ 4956711 w 6386648"/>
              <a:gd name="connsiteY1885" fmla="*/ 383441 h 1849426"/>
              <a:gd name="connsiteX1886" fmla="*/ 4974736 w 6386648"/>
              <a:gd name="connsiteY1886" fmla="*/ 401465 h 1849426"/>
              <a:gd name="connsiteX1887" fmla="*/ 4956711 w 6386648"/>
              <a:gd name="connsiteY1887" fmla="*/ 419490 h 1849426"/>
              <a:gd name="connsiteX1888" fmla="*/ 4938687 w 6386648"/>
              <a:gd name="connsiteY1888" fmla="*/ 401465 h 1849426"/>
              <a:gd name="connsiteX1889" fmla="*/ 4956711 w 6386648"/>
              <a:gd name="connsiteY1889" fmla="*/ 383441 h 1849426"/>
              <a:gd name="connsiteX1890" fmla="*/ 3604880 w 6386648"/>
              <a:gd name="connsiteY1890" fmla="*/ 377433 h 1849426"/>
              <a:gd name="connsiteX1891" fmla="*/ 3622905 w 6386648"/>
              <a:gd name="connsiteY1891" fmla="*/ 395458 h 1849426"/>
              <a:gd name="connsiteX1892" fmla="*/ 3604880 w 6386648"/>
              <a:gd name="connsiteY1892" fmla="*/ 413482 h 1849426"/>
              <a:gd name="connsiteX1893" fmla="*/ 3586856 w 6386648"/>
              <a:gd name="connsiteY1893" fmla="*/ 395458 h 1849426"/>
              <a:gd name="connsiteX1894" fmla="*/ 3604880 w 6386648"/>
              <a:gd name="connsiteY1894" fmla="*/ 377433 h 1849426"/>
              <a:gd name="connsiteX1895" fmla="*/ 5082882 w 6386648"/>
              <a:gd name="connsiteY1895" fmla="*/ 371425 h 1849426"/>
              <a:gd name="connsiteX1896" fmla="*/ 5100907 w 6386648"/>
              <a:gd name="connsiteY1896" fmla="*/ 389449 h 1849426"/>
              <a:gd name="connsiteX1897" fmla="*/ 5082882 w 6386648"/>
              <a:gd name="connsiteY1897" fmla="*/ 407474 h 1849426"/>
              <a:gd name="connsiteX1898" fmla="*/ 5064858 w 6386648"/>
              <a:gd name="connsiteY1898" fmla="*/ 389449 h 1849426"/>
              <a:gd name="connsiteX1899" fmla="*/ 5082882 w 6386648"/>
              <a:gd name="connsiteY1899" fmla="*/ 371425 h 1849426"/>
              <a:gd name="connsiteX1900" fmla="*/ 4638280 w 6386648"/>
              <a:gd name="connsiteY1900" fmla="*/ 371425 h 1849426"/>
              <a:gd name="connsiteX1901" fmla="*/ 4656305 w 6386648"/>
              <a:gd name="connsiteY1901" fmla="*/ 389449 h 1849426"/>
              <a:gd name="connsiteX1902" fmla="*/ 4638280 w 6386648"/>
              <a:gd name="connsiteY1902" fmla="*/ 407474 h 1849426"/>
              <a:gd name="connsiteX1903" fmla="*/ 4620255 w 6386648"/>
              <a:gd name="connsiteY1903" fmla="*/ 389449 h 1849426"/>
              <a:gd name="connsiteX1904" fmla="*/ 4638280 w 6386648"/>
              <a:gd name="connsiteY1904" fmla="*/ 371425 h 1849426"/>
              <a:gd name="connsiteX1905" fmla="*/ 4289808 w 6386648"/>
              <a:gd name="connsiteY1905" fmla="*/ 371425 h 1849426"/>
              <a:gd name="connsiteX1906" fmla="*/ 4307833 w 6386648"/>
              <a:gd name="connsiteY1906" fmla="*/ 389449 h 1849426"/>
              <a:gd name="connsiteX1907" fmla="*/ 4289808 w 6386648"/>
              <a:gd name="connsiteY1907" fmla="*/ 407474 h 1849426"/>
              <a:gd name="connsiteX1908" fmla="*/ 4271784 w 6386648"/>
              <a:gd name="connsiteY1908" fmla="*/ 389449 h 1849426"/>
              <a:gd name="connsiteX1909" fmla="*/ 4289808 w 6386648"/>
              <a:gd name="connsiteY1909" fmla="*/ 371425 h 1849426"/>
              <a:gd name="connsiteX1910" fmla="*/ 3412620 w 6386648"/>
              <a:gd name="connsiteY1910" fmla="*/ 371425 h 1849426"/>
              <a:gd name="connsiteX1911" fmla="*/ 3430645 w 6386648"/>
              <a:gd name="connsiteY1911" fmla="*/ 389449 h 1849426"/>
              <a:gd name="connsiteX1912" fmla="*/ 3412620 w 6386648"/>
              <a:gd name="connsiteY1912" fmla="*/ 407474 h 1849426"/>
              <a:gd name="connsiteX1913" fmla="*/ 3394596 w 6386648"/>
              <a:gd name="connsiteY1913" fmla="*/ 389449 h 1849426"/>
              <a:gd name="connsiteX1914" fmla="*/ 3412620 w 6386648"/>
              <a:gd name="connsiteY1914" fmla="*/ 371425 h 1849426"/>
              <a:gd name="connsiteX1915" fmla="*/ 3286449 w 6386648"/>
              <a:gd name="connsiteY1915" fmla="*/ 371425 h 1849426"/>
              <a:gd name="connsiteX1916" fmla="*/ 3304474 w 6386648"/>
              <a:gd name="connsiteY1916" fmla="*/ 389449 h 1849426"/>
              <a:gd name="connsiteX1917" fmla="*/ 3286449 w 6386648"/>
              <a:gd name="connsiteY1917" fmla="*/ 407474 h 1849426"/>
              <a:gd name="connsiteX1918" fmla="*/ 3268424 w 6386648"/>
              <a:gd name="connsiteY1918" fmla="*/ 389449 h 1849426"/>
              <a:gd name="connsiteX1919" fmla="*/ 3286449 w 6386648"/>
              <a:gd name="connsiteY1919" fmla="*/ 371425 h 1849426"/>
              <a:gd name="connsiteX1920" fmla="*/ 2204985 w 6386648"/>
              <a:gd name="connsiteY1920" fmla="*/ 371425 h 1849426"/>
              <a:gd name="connsiteX1921" fmla="*/ 2223010 w 6386648"/>
              <a:gd name="connsiteY1921" fmla="*/ 389449 h 1849426"/>
              <a:gd name="connsiteX1922" fmla="*/ 2204985 w 6386648"/>
              <a:gd name="connsiteY1922" fmla="*/ 407474 h 1849426"/>
              <a:gd name="connsiteX1923" fmla="*/ 2186961 w 6386648"/>
              <a:gd name="connsiteY1923" fmla="*/ 389449 h 1849426"/>
              <a:gd name="connsiteX1924" fmla="*/ 2204985 w 6386648"/>
              <a:gd name="connsiteY1924" fmla="*/ 371425 h 1849426"/>
              <a:gd name="connsiteX1925" fmla="*/ 1033398 w 6386648"/>
              <a:gd name="connsiteY1925" fmla="*/ 371425 h 1849426"/>
              <a:gd name="connsiteX1926" fmla="*/ 1051423 w 6386648"/>
              <a:gd name="connsiteY1926" fmla="*/ 389449 h 1849426"/>
              <a:gd name="connsiteX1927" fmla="*/ 1033398 w 6386648"/>
              <a:gd name="connsiteY1927" fmla="*/ 407474 h 1849426"/>
              <a:gd name="connsiteX1928" fmla="*/ 1015374 w 6386648"/>
              <a:gd name="connsiteY1928" fmla="*/ 389449 h 1849426"/>
              <a:gd name="connsiteX1929" fmla="*/ 1033398 w 6386648"/>
              <a:gd name="connsiteY1929" fmla="*/ 371425 h 1849426"/>
              <a:gd name="connsiteX1930" fmla="*/ 432585 w 6386648"/>
              <a:gd name="connsiteY1930" fmla="*/ 371425 h 1849426"/>
              <a:gd name="connsiteX1931" fmla="*/ 450610 w 6386648"/>
              <a:gd name="connsiteY1931" fmla="*/ 389449 h 1849426"/>
              <a:gd name="connsiteX1932" fmla="*/ 432585 w 6386648"/>
              <a:gd name="connsiteY1932" fmla="*/ 407474 h 1849426"/>
              <a:gd name="connsiteX1933" fmla="*/ 414561 w 6386648"/>
              <a:gd name="connsiteY1933" fmla="*/ 389449 h 1849426"/>
              <a:gd name="connsiteX1934" fmla="*/ 432585 w 6386648"/>
              <a:gd name="connsiteY1934" fmla="*/ 371425 h 1849426"/>
              <a:gd name="connsiteX1935" fmla="*/ 4037466 w 6386648"/>
              <a:gd name="connsiteY1935" fmla="*/ 365417 h 1849426"/>
              <a:gd name="connsiteX1936" fmla="*/ 4055491 w 6386648"/>
              <a:gd name="connsiteY1936" fmla="*/ 383441 h 1849426"/>
              <a:gd name="connsiteX1937" fmla="*/ 4037466 w 6386648"/>
              <a:gd name="connsiteY1937" fmla="*/ 401466 h 1849426"/>
              <a:gd name="connsiteX1938" fmla="*/ 4019441 w 6386648"/>
              <a:gd name="connsiteY1938" fmla="*/ 383441 h 1849426"/>
              <a:gd name="connsiteX1939" fmla="*/ 4037466 w 6386648"/>
              <a:gd name="connsiteY1939" fmla="*/ 365417 h 1849426"/>
              <a:gd name="connsiteX1940" fmla="*/ 2943986 w 6386648"/>
              <a:gd name="connsiteY1940" fmla="*/ 365417 h 1849426"/>
              <a:gd name="connsiteX1941" fmla="*/ 2962011 w 6386648"/>
              <a:gd name="connsiteY1941" fmla="*/ 383441 h 1849426"/>
              <a:gd name="connsiteX1942" fmla="*/ 2943986 w 6386648"/>
              <a:gd name="connsiteY1942" fmla="*/ 401466 h 1849426"/>
              <a:gd name="connsiteX1943" fmla="*/ 2925962 w 6386648"/>
              <a:gd name="connsiteY1943" fmla="*/ 383441 h 1849426"/>
              <a:gd name="connsiteX1944" fmla="*/ 2943986 w 6386648"/>
              <a:gd name="connsiteY1944" fmla="*/ 365417 h 1849426"/>
              <a:gd name="connsiteX1945" fmla="*/ 2811807 w 6386648"/>
              <a:gd name="connsiteY1945" fmla="*/ 365417 h 1849426"/>
              <a:gd name="connsiteX1946" fmla="*/ 2829832 w 6386648"/>
              <a:gd name="connsiteY1946" fmla="*/ 383441 h 1849426"/>
              <a:gd name="connsiteX1947" fmla="*/ 2811807 w 6386648"/>
              <a:gd name="connsiteY1947" fmla="*/ 401466 h 1849426"/>
              <a:gd name="connsiteX1948" fmla="*/ 2793783 w 6386648"/>
              <a:gd name="connsiteY1948" fmla="*/ 383441 h 1849426"/>
              <a:gd name="connsiteX1949" fmla="*/ 2811807 w 6386648"/>
              <a:gd name="connsiteY1949" fmla="*/ 365417 h 1849426"/>
              <a:gd name="connsiteX1950" fmla="*/ 5899988 w 6386648"/>
              <a:gd name="connsiteY1950" fmla="*/ 353401 h 1849426"/>
              <a:gd name="connsiteX1951" fmla="*/ 5918013 w 6386648"/>
              <a:gd name="connsiteY1951" fmla="*/ 371425 h 1849426"/>
              <a:gd name="connsiteX1952" fmla="*/ 5899988 w 6386648"/>
              <a:gd name="connsiteY1952" fmla="*/ 389450 h 1849426"/>
              <a:gd name="connsiteX1953" fmla="*/ 5881963 w 6386648"/>
              <a:gd name="connsiteY1953" fmla="*/ 371425 h 1849426"/>
              <a:gd name="connsiteX1954" fmla="*/ 5899988 w 6386648"/>
              <a:gd name="connsiteY1954" fmla="*/ 353401 h 1849426"/>
              <a:gd name="connsiteX1955" fmla="*/ 4842556 w 6386648"/>
              <a:gd name="connsiteY1955" fmla="*/ 353401 h 1849426"/>
              <a:gd name="connsiteX1956" fmla="*/ 4860581 w 6386648"/>
              <a:gd name="connsiteY1956" fmla="*/ 371425 h 1849426"/>
              <a:gd name="connsiteX1957" fmla="*/ 4842556 w 6386648"/>
              <a:gd name="connsiteY1957" fmla="*/ 389450 h 1849426"/>
              <a:gd name="connsiteX1958" fmla="*/ 4824532 w 6386648"/>
              <a:gd name="connsiteY1958" fmla="*/ 371425 h 1849426"/>
              <a:gd name="connsiteX1959" fmla="*/ 4842556 w 6386648"/>
              <a:gd name="connsiteY1959" fmla="*/ 353401 h 1849426"/>
              <a:gd name="connsiteX1960" fmla="*/ 4518117 w 6386648"/>
              <a:gd name="connsiteY1960" fmla="*/ 353401 h 1849426"/>
              <a:gd name="connsiteX1961" fmla="*/ 4536142 w 6386648"/>
              <a:gd name="connsiteY1961" fmla="*/ 371425 h 1849426"/>
              <a:gd name="connsiteX1962" fmla="*/ 4518117 w 6386648"/>
              <a:gd name="connsiteY1962" fmla="*/ 389450 h 1849426"/>
              <a:gd name="connsiteX1963" fmla="*/ 4500092 w 6386648"/>
              <a:gd name="connsiteY1963" fmla="*/ 371425 h 1849426"/>
              <a:gd name="connsiteX1964" fmla="*/ 4518117 w 6386648"/>
              <a:gd name="connsiteY1964" fmla="*/ 353401 h 1849426"/>
              <a:gd name="connsiteX1965" fmla="*/ 4403962 w 6386648"/>
              <a:gd name="connsiteY1965" fmla="*/ 353401 h 1849426"/>
              <a:gd name="connsiteX1966" fmla="*/ 4421987 w 6386648"/>
              <a:gd name="connsiteY1966" fmla="*/ 371425 h 1849426"/>
              <a:gd name="connsiteX1967" fmla="*/ 4403962 w 6386648"/>
              <a:gd name="connsiteY1967" fmla="*/ 389450 h 1849426"/>
              <a:gd name="connsiteX1968" fmla="*/ 4385938 w 6386648"/>
              <a:gd name="connsiteY1968" fmla="*/ 371425 h 1849426"/>
              <a:gd name="connsiteX1969" fmla="*/ 4403962 w 6386648"/>
              <a:gd name="connsiteY1969" fmla="*/ 353401 h 1849426"/>
              <a:gd name="connsiteX1970" fmla="*/ 4151621 w 6386648"/>
              <a:gd name="connsiteY1970" fmla="*/ 353401 h 1849426"/>
              <a:gd name="connsiteX1971" fmla="*/ 4169646 w 6386648"/>
              <a:gd name="connsiteY1971" fmla="*/ 371425 h 1849426"/>
              <a:gd name="connsiteX1972" fmla="*/ 4151621 w 6386648"/>
              <a:gd name="connsiteY1972" fmla="*/ 389450 h 1849426"/>
              <a:gd name="connsiteX1973" fmla="*/ 4133597 w 6386648"/>
              <a:gd name="connsiteY1973" fmla="*/ 371425 h 1849426"/>
              <a:gd name="connsiteX1974" fmla="*/ 4151621 w 6386648"/>
              <a:gd name="connsiteY1974" fmla="*/ 353401 h 1849426"/>
              <a:gd name="connsiteX1975" fmla="*/ 3911295 w 6386648"/>
              <a:gd name="connsiteY1975" fmla="*/ 347392 h 1849426"/>
              <a:gd name="connsiteX1976" fmla="*/ 3929320 w 6386648"/>
              <a:gd name="connsiteY1976" fmla="*/ 365417 h 1849426"/>
              <a:gd name="connsiteX1977" fmla="*/ 3911295 w 6386648"/>
              <a:gd name="connsiteY1977" fmla="*/ 383441 h 1849426"/>
              <a:gd name="connsiteX1978" fmla="*/ 3893271 w 6386648"/>
              <a:gd name="connsiteY1978" fmla="*/ 365417 h 1849426"/>
              <a:gd name="connsiteX1979" fmla="*/ 3911295 w 6386648"/>
              <a:gd name="connsiteY1979" fmla="*/ 347392 h 1849426"/>
              <a:gd name="connsiteX1980" fmla="*/ 2078814 w 6386648"/>
              <a:gd name="connsiteY1980" fmla="*/ 347392 h 1849426"/>
              <a:gd name="connsiteX1981" fmla="*/ 2096839 w 6386648"/>
              <a:gd name="connsiteY1981" fmla="*/ 365417 h 1849426"/>
              <a:gd name="connsiteX1982" fmla="*/ 2078814 w 6386648"/>
              <a:gd name="connsiteY1982" fmla="*/ 383441 h 1849426"/>
              <a:gd name="connsiteX1983" fmla="*/ 2060790 w 6386648"/>
              <a:gd name="connsiteY1983" fmla="*/ 365417 h 1849426"/>
              <a:gd name="connsiteX1984" fmla="*/ 2078814 w 6386648"/>
              <a:gd name="connsiteY1984" fmla="*/ 347392 h 1849426"/>
              <a:gd name="connsiteX1985" fmla="*/ 1345823 w 6386648"/>
              <a:gd name="connsiteY1985" fmla="*/ 347392 h 1849426"/>
              <a:gd name="connsiteX1986" fmla="*/ 1363847 w 6386648"/>
              <a:gd name="connsiteY1986" fmla="*/ 365417 h 1849426"/>
              <a:gd name="connsiteX1987" fmla="*/ 1345823 w 6386648"/>
              <a:gd name="connsiteY1987" fmla="*/ 383441 h 1849426"/>
              <a:gd name="connsiteX1988" fmla="*/ 1327798 w 6386648"/>
              <a:gd name="connsiteY1988" fmla="*/ 365417 h 1849426"/>
              <a:gd name="connsiteX1989" fmla="*/ 1345823 w 6386648"/>
              <a:gd name="connsiteY1989" fmla="*/ 347392 h 1849426"/>
              <a:gd name="connsiteX1990" fmla="*/ 1556107 w 6386648"/>
              <a:gd name="connsiteY1990" fmla="*/ 341384 h 1849426"/>
              <a:gd name="connsiteX1991" fmla="*/ 1574131 w 6386648"/>
              <a:gd name="connsiteY1991" fmla="*/ 359408 h 1849426"/>
              <a:gd name="connsiteX1992" fmla="*/ 1556107 w 6386648"/>
              <a:gd name="connsiteY1992" fmla="*/ 377433 h 1849426"/>
              <a:gd name="connsiteX1993" fmla="*/ 1538082 w 6386648"/>
              <a:gd name="connsiteY1993" fmla="*/ 359408 h 1849426"/>
              <a:gd name="connsiteX1994" fmla="*/ 1556107 w 6386648"/>
              <a:gd name="connsiteY1994" fmla="*/ 341384 h 1849426"/>
              <a:gd name="connsiteX1995" fmla="*/ 306414 w 6386648"/>
              <a:gd name="connsiteY1995" fmla="*/ 341384 h 1849426"/>
              <a:gd name="connsiteX1996" fmla="*/ 324439 w 6386648"/>
              <a:gd name="connsiteY1996" fmla="*/ 359408 h 1849426"/>
              <a:gd name="connsiteX1997" fmla="*/ 306414 w 6386648"/>
              <a:gd name="connsiteY1997" fmla="*/ 377433 h 1849426"/>
              <a:gd name="connsiteX1998" fmla="*/ 288390 w 6386648"/>
              <a:gd name="connsiteY1998" fmla="*/ 359408 h 1849426"/>
              <a:gd name="connsiteX1999" fmla="*/ 306414 w 6386648"/>
              <a:gd name="connsiteY1999" fmla="*/ 341384 h 1849426"/>
              <a:gd name="connsiteX2000" fmla="*/ 6206403 w 6386648"/>
              <a:gd name="connsiteY2000" fmla="*/ 335376 h 1849426"/>
              <a:gd name="connsiteX2001" fmla="*/ 6224428 w 6386648"/>
              <a:gd name="connsiteY2001" fmla="*/ 353400 h 1849426"/>
              <a:gd name="connsiteX2002" fmla="*/ 6206403 w 6386648"/>
              <a:gd name="connsiteY2002" fmla="*/ 371425 h 1849426"/>
              <a:gd name="connsiteX2003" fmla="*/ 6188379 w 6386648"/>
              <a:gd name="connsiteY2003" fmla="*/ 353400 h 1849426"/>
              <a:gd name="connsiteX2004" fmla="*/ 6206403 w 6386648"/>
              <a:gd name="connsiteY2004" fmla="*/ 335376 h 1849426"/>
              <a:gd name="connsiteX2005" fmla="*/ 1670261 w 6386648"/>
              <a:gd name="connsiteY2005" fmla="*/ 335376 h 1849426"/>
              <a:gd name="connsiteX2006" fmla="*/ 1688286 w 6386648"/>
              <a:gd name="connsiteY2006" fmla="*/ 353400 h 1849426"/>
              <a:gd name="connsiteX2007" fmla="*/ 1670261 w 6386648"/>
              <a:gd name="connsiteY2007" fmla="*/ 371425 h 1849426"/>
              <a:gd name="connsiteX2008" fmla="*/ 1652237 w 6386648"/>
              <a:gd name="connsiteY2008" fmla="*/ 353400 h 1849426"/>
              <a:gd name="connsiteX2009" fmla="*/ 1670261 w 6386648"/>
              <a:gd name="connsiteY2009" fmla="*/ 335376 h 1849426"/>
              <a:gd name="connsiteX2010" fmla="*/ 5767809 w 6386648"/>
              <a:gd name="connsiteY2010" fmla="*/ 329368 h 1849426"/>
              <a:gd name="connsiteX2011" fmla="*/ 5785834 w 6386648"/>
              <a:gd name="connsiteY2011" fmla="*/ 347392 h 1849426"/>
              <a:gd name="connsiteX2012" fmla="*/ 5767809 w 6386648"/>
              <a:gd name="connsiteY2012" fmla="*/ 365417 h 1849426"/>
              <a:gd name="connsiteX2013" fmla="*/ 5749785 w 6386648"/>
              <a:gd name="connsiteY2013" fmla="*/ 347392 h 1849426"/>
              <a:gd name="connsiteX2014" fmla="*/ 5767809 w 6386648"/>
              <a:gd name="connsiteY2014" fmla="*/ 329368 h 1849426"/>
              <a:gd name="connsiteX2015" fmla="*/ 3797141 w 6386648"/>
              <a:gd name="connsiteY2015" fmla="*/ 329368 h 1849426"/>
              <a:gd name="connsiteX2016" fmla="*/ 3815166 w 6386648"/>
              <a:gd name="connsiteY2016" fmla="*/ 347392 h 1849426"/>
              <a:gd name="connsiteX2017" fmla="*/ 3797141 w 6386648"/>
              <a:gd name="connsiteY2017" fmla="*/ 365417 h 1849426"/>
              <a:gd name="connsiteX2018" fmla="*/ 3779116 w 6386648"/>
              <a:gd name="connsiteY2018" fmla="*/ 347392 h 1849426"/>
              <a:gd name="connsiteX2019" fmla="*/ 3797141 w 6386648"/>
              <a:gd name="connsiteY2019" fmla="*/ 329368 h 1849426"/>
              <a:gd name="connsiteX2020" fmla="*/ 2673619 w 6386648"/>
              <a:gd name="connsiteY2020" fmla="*/ 329368 h 1849426"/>
              <a:gd name="connsiteX2021" fmla="*/ 2691644 w 6386648"/>
              <a:gd name="connsiteY2021" fmla="*/ 347392 h 1849426"/>
              <a:gd name="connsiteX2022" fmla="*/ 2673619 w 6386648"/>
              <a:gd name="connsiteY2022" fmla="*/ 365417 h 1849426"/>
              <a:gd name="connsiteX2023" fmla="*/ 2655595 w 6386648"/>
              <a:gd name="connsiteY2023" fmla="*/ 347392 h 1849426"/>
              <a:gd name="connsiteX2024" fmla="*/ 2673619 w 6386648"/>
              <a:gd name="connsiteY2024" fmla="*/ 329368 h 1849426"/>
              <a:gd name="connsiteX2025" fmla="*/ 1898570 w 6386648"/>
              <a:gd name="connsiteY2025" fmla="*/ 329368 h 1849426"/>
              <a:gd name="connsiteX2026" fmla="*/ 1916595 w 6386648"/>
              <a:gd name="connsiteY2026" fmla="*/ 347392 h 1849426"/>
              <a:gd name="connsiteX2027" fmla="*/ 1898570 w 6386648"/>
              <a:gd name="connsiteY2027" fmla="*/ 365417 h 1849426"/>
              <a:gd name="connsiteX2028" fmla="*/ 1880546 w 6386648"/>
              <a:gd name="connsiteY2028" fmla="*/ 347392 h 1849426"/>
              <a:gd name="connsiteX2029" fmla="*/ 1898570 w 6386648"/>
              <a:gd name="connsiteY2029" fmla="*/ 329368 h 1849426"/>
              <a:gd name="connsiteX2030" fmla="*/ 66089 w 6386648"/>
              <a:gd name="connsiteY2030" fmla="*/ 323360 h 1849426"/>
              <a:gd name="connsiteX2031" fmla="*/ 84114 w 6386648"/>
              <a:gd name="connsiteY2031" fmla="*/ 341384 h 1849426"/>
              <a:gd name="connsiteX2032" fmla="*/ 66089 w 6386648"/>
              <a:gd name="connsiteY2032" fmla="*/ 359409 h 1849426"/>
              <a:gd name="connsiteX2033" fmla="*/ 48065 w 6386648"/>
              <a:gd name="connsiteY2033" fmla="*/ 341384 h 1849426"/>
              <a:gd name="connsiteX2034" fmla="*/ 66089 w 6386648"/>
              <a:gd name="connsiteY2034" fmla="*/ 323360 h 1849426"/>
              <a:gd name="connsiteX2035" fmla="*/ 5647646 w 6386648"/>
              <a:gd name="connsiteY2035" fmla="*/ 317352 h 1849426"/>
              <a:gd name="connsiteX2036" fmla="*/ 5665671 w 6386648"/>
              <a:gd name="connsiteY2036" fmla="*/ 335377 h 1849426"/>
              <a:gd name="connsiteX2037" fmla="*/ 5647646 w 6386648"/>
              <a:gd name="connsiteY2037" fmla="*/ 353401 h 1849426"/>
              <a:gd name="connsiteX2038" fmla="*/ 5629622 w 6386648"/>
              <a:gd name="connsiteY2038" fmla="*/ 335377 h 1849426"/>
              <a:gd name="connsiteX2039" fmla="*/ 5647646 w 6386648"/>
              <a:gd name="connsiteY2039" fmla="*/ 317352 h 1849426"/>
              <a:gd name="connsiteX2040" fmla="*/ 3064148 w 6386648"/>
              <a:gd name="connsiteY2040" fmla="*/ 311344 h 1849426"/>
              <a:gd name="connsiteX2041" fmla="*/ 3082173 w 6386648"/>
              <a:gd name="connsiteY2041" fmla="*/ 329368 h 1849426"/>
              <a:gd name="connsiteX2042" fmla="*/ 3064148 w 6386648"/>
              <a:gd name="connsiteY2042" fmla="*/ 347393 h 1849426"/>
              <a:gd name="connsiteX2043" fmla="*/ 3046124 w 6386648"/>
              <a:gd name="connsiteY2043" fmla="*/ 329368 h 1849426"/>
              <a:gd name="connsiteX2044" fmla="*/ 3064148 w 6386648"/>
              <a:gd name="connsiteY2044" fmla="*/ 311344 h 1849426"/>
              <a:gd name="connsiteX2045" fmla="*/ 2553457 w 6386648"/>
              <a:gd name="connsiteY2045" fmla="*/ 311344 h 1849426"/>
              <a:gd name="connsiteX2046" fmla="*/ 2571482 w 6386648"/>
              <a:gd name="connsiteY2046" fmla="*/ 329368 h 1849426"/>
              <a:gd name="connsiteX2047" fmla="*/ 2553457 w 6386648"/>
              <a:gd name="connsiteY2047" fmla="*/ 347393 h 1849426"/>
              <a:gd name="connsiteX2048" fmla="*/ 2535433 w 6386648"/>
              <a:gd name="connsiteY2048" fmla="*/ 329368 h 1849426"/>
              <a:gd name="connsiteX2049" fmla="*/ 2553457 w 6386648"/>
              <a:gd name="connsiteY2049" fmla="*/ 311344 h 1849426"/>
              <a:gd name="connsiteX2050" fmla="*/ 6098257 w 6386648"/>
              <a:gd name="connsiteY2050" fmla="*/ 305335 h 1849426"/>
              <a:gd name="connsiteX2051" fmla="*/ 6116282 w 6386648"/>
              <a:gd name="connsiteY2051" fmla="*/ 323359 h 1849426"/>
              <a:gd name="connsiteX2052" fmla="*/ 6098257 w 6386648"/>
              <a:gd name="connsiteY2052" fmla="*/ 341384 h 1849426"/>
              <a:gd name="connsiteX2053" fmla="*/ 6080233 w 6386648"/>
              <a:gd name="connsiteY2053" fmla="*/ 323359 h 1849426"/>
              <a:gd name="connsiteX2054" fmla="*/ 6098257 w 6386648"/>
              <a:gd name="connsiteY2054" fmla="*/ 305335 h 1849426"/>
              <a:gd name="connsiteX2055" fmla="*/ 1231667 w 6386648"/>
              <a:gd name="connsiteY2055" fmla="*/ 305335 h 1849426"/>
              <a:gd name="connsiteX2056" fmla="*/ 1249692 w 6386648"/>
              <a:gd name="connsiteY2056" fmla="*/ 323359 h 1849426"/>
              <a:gd name="connsiteX2057" fmla="*/ 1231667 w 6386648"/>
              <a:gd name="connsiteY2057" fmla="*/ 341384 h 1849426"/>
              <a:gd name="connsiteX2058" fmla="*/ 1213643 w 6386648"/>
              <a:gd name="connsiteY2058" fmla="*/ 323359 h 1849426"/>
              <a:gd name="connsiteX2059" fmla="*/ 1231667 w 6386648"/>
              <a:gd name="connsiteY2059" fmla="*/ 305335 h 1849426"/>
              <a:gd name="connsiteX2060" fmla="*/ 174235 w 6386648"/>
              <a:gd name="connsiteY2060" fmla="*/ 305335 h 1849426"/>
              <a:gd name="connsiteX2061" fmla="*/ 192260 w 6386648"/>
              <a:gd name="connsiteY2061" fmla="*/ 323359 h 1849426"/>
              <a:gd name="connsiteX2062" fmla="*/ 174235 w 6386648"/>
              <a:gd name="connsiteY2062" fmla="*/ 341384 h 1849426"/>
              <a:gd name="connsiteX2063" fmla="*/ 156211 w 6386648"/>
              <a:gd name="connsiteY2063" fmla="*/ 323359 h 1849426"/>
              <a:gd name="connsiteX2064" fmla="*/ 174235 w 6386648"/>
              <a:gd name="connsiteY2064" fmla="*/ 305335 h 1849426"/>
              <a:gd name="connsiteX2065" fmla="*/ 3520767 w 6386648"/>
              <a:gd name="connsiteY2065" fmla="*/ 299327 h 1849426"/>
              <a:gd name="connsiteX2066" fmla="*/ 3538792 w 6386648"/>
              <a:gd name="connsiteY2066" fmla="*/ 317351 h 1849426"/>
              <a:gd name="connsiteX2067" fmla="*/ 3520767 w 6386648"/>
              <a:gd name="connsiteY2067" fmla="*/ 335376 h 1849426"/>
              <a:gd name="connsiteX2068" fmla="*/ 3502743 w 6386648"/>
              <a:gd name="connsiteY2068" fmla="*/ 317351 h 1849426"/>
              <a:gd name="connsiteX2069" fmla="*/ 3520767 w 6386648"/>
              <a:gd name="connsiteY2069" fmla="*/ 299327 h 1849426"/>
              <a:gd name="connsiteX2070" fmla="*/ 5347240 w 6386648"/>
              <a:gd name="connsiteY2070" fmla="*/ 293319 h 1849426"/>
              <a:gd name="connsiteX2071" fmla="*/ 5365265 w 6386648"/>
              <a:gd name="connsiteY2071" fmla="*/ 311343 h 1849426"/>
              <a:gd name="connsiteX2072" fmla="*/ 5347240 w 6386648"/>
              <a:gd name="connsiteY2072" fmla="*/ 329368 h 1849426"/>
              <a:gd name="connsiteX2073" fmla="*/ 5329216 w 6386648"/>
              <a:gd name="connsiteY2073" fmla="*/ 311343 h 1849426"/>
              <a:gd name="connsiteX2074" fmla="*/ 5347240 w 6386648"/>
              <a:gd name="connsiteY2074" fmla="*/ 293319 h 1849426"/>
              <a:gd name="connsiteX2075" fmla="*/ 2439302 w 6386648"/>
              <a:gd name="connsiteY2075" fmla="*/ 293319 h 1849426"/>
              <a:gd name="connsiteX2076" fmla="*/ 2457327 w 6386648"/>
              <a:gd name="connsiteY2076" fmla="*/ 311343 h 1849426"/>
              <a:gd name="connsiteX2077" fmla="*/ 2439302 w 6386648"/>
              <a:gd name="connsiteY2077" fmla="*/ 329368 h 1849426"/>
              <a:gd name="connsiteX2078" fmla="*/ 2421278 w 6386648"/>
              <a:gd name="connsiteY2078" fmla="*/ 311343 h 1849426"/>
              <a:gd name="connsiteX2079" fmla="*/ 2439302 w 6386648"/>
              <a:gd name="connsiteY2079" fmla="*/ 293319 h 1849426"/>
              <a:gd name="connsiteX2080" fmla="*/ 2301115 w 6386648"/>
              <a:gd name="connsiteY2080" fmla="*/ 293319 h 1849426"/>
              <a:gd name="connsiteX2081" fmla="*/ 2319140 w 6386648"/>
              <a:gd name="connsiteY2081" fmla="*/ 311343 h 1849426"/>
              <a:gd name="connsiteX2082" fmla="*/ 2301115 w 6386648"/>
              <a:gd name="connsiteY2082" fmla="*/ 329368 h 1849426"/>
              <a:gd name="connsiteX2083" fmla="*/ 2283091 w 6386648"/>
              <a:gd name="connsiteY2083" fmla="*/ 311343 h 1849426"/>
              <a:gd name="connsiteX2084" fmla="*/ 2301115 w 6386648"/>
              <a:gd name="connsiteY2084" fmla="*/ 293319 h 1849426"/>
              <a:gd name="connsiteX2085" fmla="*/ 1447960 w 6386648"/>
              <a:gd name="connsiteY2085" fmla="*/ 293319 h 1849426"/>
              <a:gd name="connsiteX2086" fmla="*/ 1465985 w 6386648"/>
              <a:gd name="connsiteY2086" fmla="*/ 311343 h 1849426"/>
              <a:gd name="connsiteX2087" fmla="*/ 1447960 w 6386648"/>
              <a:gd name="connsiteY2087" fmla="*/ 329368 h 1849426"/>
              <a:gd name="connsiteX2088" fmla="*/ 1429936 w 6386648"/>
              <a:gd name="connsiteY2088" fmla="*/ 311343 h 1849426"/>
              <a:gd name="connsiteX2089" fmla="*/ 1447960 w 6386648"/>
              <a:gd name="connsiteY2089" fmla="*/ 293319 h 1849426"/>
              <a:gd name="connsiteX2090" fmla="*/ 901219 w 6386648"/>
              <a:gd name="connsiteY2090" fmla="*/ 293319 h 1849426"/>
              <a:gd name="connsiteX2091" fmla="*/ 919244 w 6386648"/>
              <a:gd name="connsiteY2091" fmla="*/ 311343 h 1849426"/>
              <a:gd name="connsiteX2092" fmla="*/ 901219 w 6386648"/>
              <a:gd name="connsiteY2092" fmla="*/ 329368 h 1849426"/>
              <a:gd name="connsiteX2093" fmla="*/ 883195 w 6386648"/>
              <a:gd name="connsiteY2093" fmla="*/ 311343 h 1849426"/>
              <a:gd name="connsiteX2094" fmla="*/ 901219 w 6386648"/>
              <a:gd name="connsiteY2094" fmla="*/ 293319 h 1849426"/>
              <a:gd name="connsiteX2095" fmla="*/ 552748 w 6386648"/>
              <a:gd name="connsiteY2095" fmla="*/ 293319 h 1849426"/>
              <a:gd name="connsiteX2096" fmla="*/ 570773 w 6386648"/>
              <a:gd name="connsiteY2096" fmla="*/ 311343 h 1849426"/>
              <a:gd name="connsiteX2097" fmla="*/ 552748 w 6386648"/>
              <a:gd name="connsiteY2097" fmla="*/ 329368 h 1849426"/>
              <a:gd name="connsiteX2098" fmla="*/ 534724 w 6386648"/>
              <a:gd name="connsiteY2098" fmla="*/ 311343 h 1849426"/>
              <a:gd name="connsiteX2099" fmla="*/ 552748 w 6386648"/>
              <a:gd name="connsiteY2099" fmla="*/ 293319 h 1849426"/>
              <a:gd name="connsiteX2100" fmla="*/ 6326566 w 6386648"/>
              <a:gd name="connsiteY2100" fmla="*/ 287311 h 1849426"/>
              <a:gd name="connsiteX2101" fmla="*/ 6344591 w 6386648"/>
              <a:gd name="connsiteY2101" fmla="*/ 305336 h 1849426"/>
              <a:gd name="connsiteX2102" fmla="*/ 6326566 w 6386648"/>
              <a:gd name="connsiteY2102" fmla="*/ 323360 h 1849426"/>
              <a:gd name="connsiteX2103" fmla="*/ 6308542 w 6386648"/>
              <a:gd name="connsiteY2103" fmla="*/ 305336 h 1849426"/>
              <a:gd name="connsiteX2104" fmla="*/ 6326566 w 6386648"/>
              <a:gd name="connsiteY2104" fmla="*/ 287311 h 1849426"/>
              <a:gd name="connsiteX2105" fmla="*/ 5503451 w 6386648"/>
              <a:gd name="connsiteY2105" fmla="*/ 287311 h 1849426"/>
              <a:gd name="connsiteX2106" fmla="*/ 5521476 w 6386648"/>
              <a:gd name="connsiteY2106" fmla="*/ 305336 h 1849426"/>
              <a:gd name="connsiteX2107" fmla="*/ 5503451 w 6386648"/>
              <a:gd name="connsiteY2107" fmla="*/ 323360 h 1849426"/>
              <a:gd name="connsiteX2108" fmla="*/ 5485427 w 6386648"/>
              <a:gd name="connsiteY2108" fmla="*/ 305336 h 1849426"/>
              <a:gd name="connsiteX2109" fmla="*/ 5503451 w 6386648"/>
              <a:gd name="connsiteY2109" fmla="*/ 287311 h 1849426"/>
              <a:gd name="connsiteX2110" fmla="*/ 1808448 w 6386648"/>
              <a:gd name="connsiteY2110" fmla="*/ 287311 h 1849426"/>
              <a:gd name="connsiteX2111" fmla="*/ 1826473 w 6386648"/>
              <a:gd name="connsiteY2111" fmla="*/ 305336 h 1849426"/>
              <a:gd name="connsiteX2112" fmla="*/ 1808448 w 6386648"/>
              <a:gd name="connsiteY2112" fmla="*/ 323360 h 1849426"/>
              <a:gd name="connsiteX2113" fmla="*/ 1790424 w 6386648"/>
              <a:gd name="connsiteY2113" fmla="*/ 305336 h 1849426"/>
              <a:gd name="connsiteX2114" fmla="*/ 1808448 w 6386648"/>
              <a:gd name="connsiteY2114" fmla="*/ 287311 h 1849426"/>
              <a:gd name="connsiteX2115" fmla="*/ 672910 w 6386648"/>
              <a:gd name="connsiteY2115" fmla="*/ 287311 h 1849426"/>
              <a:gd name="connsiteX2116" fmla="*/ 690935 w 6386648"/>
              <a:gd name="connsiteY2116" fmla="*/ 305336 h 1849426"/>
              <a:gd name="connsiteX2117" fmla="*/ 672910 w 6386648"/>
              <a:gd name="connsiteY2117" fmla="*/ 323360 h 1849426"/>
              <a:gd name="connsiteX2118" fmla="*/ 654886 w 6386648"/>
              <a:gd name="connsiteY2118" fmla="*/ 305336 h 1849426"/>
              <a:gd name="connsiteX2119" fmla="*/ 672910 w 6386648"/>
              <a:gd name="connsiteY2119" fmla="*/ 287311 h 1849426"/>
              <a:gd name="connsiteX2120" fmla="*/ 4710377 w 6386648"/>
              <a:gd name="connsiteY2120" fmla="*/ 275295 h 1849426"/>
              <a:gd name="connsiteX2121" fmla="*/ 4728402 w 6386648"/>
              <a:gd name="connsiteY2121" fmla="*/ 293319 h 1849426"/>
              <a:gd name="connsiteX2122" fmla="*/ 4710377 w 6386648"/>
              <a:gd name="connsiteY2122" fmla="*/ 311344 h 1849426"/>
              <a:gd name="connsiteX2123" fmla="*/ 4692353 w 6386648"/>
              <a:gd name="connsiteY2123" fmla="*/ 293319 h 1849426"/>
              <a:gd name="connsiteX2124" fmla="*/ 4710377 w 6386648"/>
              <a:gd name="connsiteY2124" fmla="*/ 275295 h 1849426"/>
              <a:gd name="connsiteX2125" fmla="*/ 4962719 w 6386648"/>
              <a:gd name="connsiteY2125" fmla="*/ 269287 h 1849426"/>
              <a:gd name="connsiteX2126" fmla="*/ 4980744 w 6386648"/>
              <a:gd name="connsiteY2126" fmla="*/ 287311 h 1849426"/>
              <a:gd name="connsiteX2127" fmla="*/ 4962719 w 6386648"/>
              <a:gd name="connsiteY2127" fmla="*/ 305336 h 1849426"/>
              <a:gd name="connsiteX2128" fmla="*/ 4944695 w 6386648"/>
              <a:gd name="connsiteY2128" fmla="*/ 287311 h 1849426"/>
              <a:gd name="connsiteX2129" fmla="*/ 4962719 w 6386648"/>
              <a:gd name="connsiteY2129" fmla="*/ 269287 h 1849426"/>
              <a:gd name="connsiteX2130" fmla="*/ 3652945 w 6386648"/>
              <a:gd name="connsiteY2130" fmla="*/ 269287 h 1849426"/>
              <a:gd name="connsiteX2131" fmla="*/ 3670970 w 6386648"/>
              <a:gd name="connsiteY2131" fmla="*/ 287311 h 1849426"/>
              <a:gd name="connsiteX2132" fmla="*/ 3652945 w 6386648"/>
              <a:gd name="connsiteY2132" fmla="*/ 305336 h 1849426"/>
              <a:gd name="connsiteX2133" fmla="*/ 3634921 w 6386648"/>
              <a:gd name="connsiteY2133" fmla="*/ 287311 h 1849426"/>
              <a:gd name="connsiteX2134" fmla="*/ 3652945 w 6386648"/>
              <a:gd name="connsiteY2134" fmla="*/ 269287 h 1849426"/>
              <a:gd name="connsiteX2135" fmla="*/ 1123520 w 6386648"/>
              <a:gd name="connsiteY2135" fmla="*/ 269287 h 1849426"/>
              <a:gd name="connsiteX2136" fmla="*/ 1141545 w 6386648"/>
              <a:gd name="connsiteY2136" fmla="*/ 287311 h 1849426"/>
              <a:gd name="connsiteX2137" fmla="*/ 1123520 w 6386648"/>
              <a:gd name="connsiteY2137" fmla="*/ 305336 h 1849426"/>
              <a:gd name="connsiteX2138" fmla="*/ 1105496 w 6386648"/>
              <a:gd name="connsiteY2138" fmla="*/ 287311 h 1849426"/>
              <a:gd name="connsiteX2139" fmla="*/ 1123520 w 6386648"/>
              <a:gd name="connsiteY2139" fmla="*/ 269287 h 1849426"/>
              <a:gd name="connsiteX2140" fmla="*/ 5112922 w 6386648"/>
              <a:gd name="connsiteY2140" fmla="*/ 263279 h 1849426"/>
              <a:gd name="connsiteX2141" fmla="*/ 5130947 w 6386648"/>
              <a:gd name="connsiteY2141" fmla="*/ 281303 h 1849426"/>
              <a:gd name="connsiteX2142" fmla="*/ 5112922 w 6386648"/>
              <a:gd name="connsiteY2142" fmla="*/ 299328 h 1849426"/>
              <a:gd name="connsiteX2143" fmla="*/ 5094898 w 6386648"/>
              <a:gd name="connsiteY2143" fmla="*/ 281303 h 1849426"/>
              <a:gd name="connsiteX2144" fmla="*/ 5112922 w 6386648"/>
              <a:gd name="connsiteY2144" fmla="*/ 263279 h 1849426"/>
              <a:gd name="connsiteX2145" fmla="*/ 4217710 w 6386648"/>
              <a:gd name="connsiteY2145" fmla="*/ 263279 h 1849426"/>
              <a:gd name="connsiteX2146" fmla="*/ 4235735 w 6386648"/>
              <a:gd name="connsiteY2146" fmla="*/ 281303 h 1849426"/>
              <a:gd name="connsiteX2147" fmla="*/ 4217710 w 6386648"/>
              <a:gd name="connsiteY2147" fmla="*/ 299328 h 1849426"/>
              <a:gd name="connsiteX2148" fmla="*/ 4199685 w 6386648"/>
              <a:gd name="connsiteY2148" fmla="*/ 281303 h 1849426"/>
              <a:gd name="connsiteX2149" fmla="*/ 4217710 w 6386648"/>
              <a:gd name="connsiteY2149" fmla="*/ 263279 h 1849426"/>
              <a:gd name="connsiteX2150" fmla="*/ 3190319 w 6386648"/>
              <a:gd name="connsiteY2150" fmla="*/ 263279 h 1849426"/>
              <a:gd name="connsiteX2151" fmla="*/ 3208344 w 6386648"/>
              <a:gd name="connsiteY2151" fmla="*/ 281303 h 1849426"/>
              <a:gd name="connsiteX2152" fmla="*/ 3190319 w 6386648"/>
              <a:gd name="connsiteY2152" fmla="*/ 299328 h 1849426"/>
              <a:gd name="connsiteX2153" fmla="*/ 3172295 w 6386648"/>
              <a:gd name="connsiteY2153" fmla="*/ 281303 h 1849426"/>
              <a:gd name="connsiteX2154" fmla="*/ 3190319 w 6386648"/>
              <a:gd name="connsiteY2154" fmla="*/ 263279 h 1849426"/>
              <a:gd name="connsiteX2155" fmla="*/ 5996118 w 6386648"/>
              <a:gd name="connsiteY2155" fmla="*/ 257270 h 1849426"/>
              <a:gd name="connsiteX2156" fmla="*/ 6014143 w 6386648"/>
              <a:gd name="connsiteY2156" fmla="*/ 275295 h 1849426"/>
              <a:gd name="connsiteX2157" fmla="*/ 5996118 w 6386648"/>
              <a:gd name="connsiteY2157" fmla="*/ 293319 h 1849426"/>
              <a:gd name="connsiteX2158" fmla="*/ 5978094 w 6386648"/>
              <a:gd name="connsiteY2158" fmla="*/ 275295 h 1849426"/>
              <a:gd name="connsiteX2159" fmla="*/ 5996118 w 6386648"/>
              <a:gd name="connsiteY2159" fmla="*/ 257270 h 1849426"/>
              <a:gd name="connsiteX2160" fmla="*/ 5233085 w 6386648"/>
              <a:gd name="connsiteY2160" fmla="*/ 257270 h 1849426"/>
              <a:gd name="connsiteX2161" fmla="*/ 5251110 w 6386648"/>
              <a:gd name="connsiteY2161" fmla="*/ 275295 h 1849426"/>
              <a:gd name="connsiteX2162" fmla="*/ 5233085 w 6386648"/>
              <a:gd name="connsiteY2162" fmla="*/ 293319 h 1849426"/>
              <a:gd name="connsiteX2163" fmla="*/ 5215061 w 6386648"/>
              <a:gd name="connsiteY2163" fmla="*/ 275295 h 1849426"/>
              <a:gd name="connsiteX2164" fmla="*/ 5233085 w 6386648"/>
              <a:gd name="connsiteY2164" fmla="*/ 257270 h 1849426"/>
              <a:gd name="connsiteX2165" fmla="*/ 4584206 w 6386648"/>
              <a:gd name="connsiteY2165" fmla="*/ 257270 h 1849426"/>
              <a:gd name="connsiteX2166" fmla="*/ 4602231 w 6386648"/>
              <a:gd name="connsiteY2166" fmla="*/ 275295 h 1849426"/>
              <a:gd name="connsiteX2167" fmla="*/ 4584206 w 6386648"/>
              <a:gd name="connsiteY2167" fmla="*/ 293319 h 1849426"/>
              <a:gd name="connsiteX2168" fmla="*/ 4566182 w 6386648"/>
              <a:gd name="connsiteY2168" fmla="*/ 275295 h 1849426"/>
              <a:gd name="connsiteX2169" fmla="*/ 4584206 w 6386648"/>
              <a:gd name="connsiteY2169" fmla="*/ 257270 h 1849426"/>
              <a:gd name="connsiteX2170" fmla="*/ 2156921 w 6386648"/>
              <a:gd name="connsiteY2170" fmla="*/ 257270 h 1849426"/>
              <a:gd name="connsiteX2171" fmla="*/ 2174945 w 6386648"/>
              <a:gd name="connsiteY2171" fmla="*/ 275295 h 1849426"/>
              <a:gd name="connsiteX2172" fmla="*/ 2156921 w 6386648"/>
              <a:gd name="connsiteY2172" fmla="*/ 293319 h 1849426"/>
              <a:gd name="connsiteX2173" fmla="*/ 2138896 w 6386648"/>
              <a:gd name="connsiteY2173" fmla="*/ 275295 h 1849426"/>
              <a:gd name="connsiteX2174" fmla="*/ 2156921 w 6386648"/>
              <a:gd name="connsiteY2174" fmla="*/ 257270 h 1849426"/>
              <a:gd name="connsiteX2175" fmla="*/ 781057 w 6386648"/>
              <a:gd name="connsiteY2175" fmla="*/ 257270 h 1849426"/>
              <a:gd name="connsiteX2176" fmla="*/ 799082 w 6386648"/>
              <a:gd name="connsiteY2176" fmla="*/ 275295 h 1849426"/>
              <a:gd name="connsiteX2177" fmla="*/ 781057 w 6386648"/>
              <a:gd name="connsiteY2177" fmla="*/ 293319 h 1849426"/>
              <a:gd name="connsiteX2178" fmla="*/ 763033 w 6386648"/>
              <a:gd name="connsiteY2178" fmla="*/ 275295 h 1849426"/>
              <a:gd name="connsiteX2179" fmla="*/ 781057 w 6386648"/>
              <a:gd name="connsiteY2179" fmla="*/ 257270 h 1849426"/>
              <a:gd name="connsiteX2180" fmla="*/ 420569 w 6386648"/>
              <a:gd name="connsiteY2180" fmla="*/ 257270 h 1849426"/>
              <a:gd name="connsiteX2181" fmla="*/ 438594 w 6386648"/>
              <a:gd name="connsiteY2181" fmla="*/ 275295 h 1849426"/>
              <a:gd name="connsiteX2182" fmla="*/ 420569 w 6386648"/>
              <a:gd name="connsiteY2182" fmla="*/ 293319 h 1849426"/>
              <a:gd name="connsiteX2183" fmla="*/ 402545 w 6386648"/>
              <a:gd name="connsiteY2183" fmla="*/ 275295 h 1849426"/>
              <a:gd name="connsiteX2184" fmla="*/ 420569 w 6386648"/>
              <a:gd name="connsiteY2184" fmla="*/ 257270 h 1849426"/>
              <a:gd name="connsiteX2185" fmla="*/ 5845915 w 6386648"/>
              <a:gd name="connsiteY2185" fmla="*/ 245254 h 1849426"/>
              <a:gd name="connsiteX2186" fmla="*/ 5863940 w 6386648"/>
              <a:gd name="connsiteY2186" fmla="*/ 263278 h 1849426"/>
              <a:gd name="connsiteX2187" fmla="*/ 5845915 w 6386648"/>
              <a:gd name="connsiteY2187" fmla="*/ 281303 h 1849426"/>
              <a:gd name="connsiteX2188" fmla="*/ 5827891 w 6386648"/>
              <a:gd name="connsiteY2188" fmla="*/ 263278 h 1849426"/>
              <a:gd name="connsiteX2189" fmla="*/ 5845915 w 6386648"/>
              <a:gd name="connsiteY2189" fmla="*/ 245254 h 1849426"/>
              <a:gd name="connsiteX2190" fmla="*/ 4013434 w 6386648"/>
              <a:gd name="connsiteY2190" fmla="*/ 245254 h 1849426"/>
              <a:gd name="connsiteX2191" fmla="*/ 4031459 w 6386648"/>
              <a:gd name="connsiteY2191" fmla="*/ 263278 h 1849426"/>
              <a:gd name="connsiteX2192" fmla="*/ 4013434 w 6386648"/>
              <a:gd name="connsiteY2192" fmla="*/ 281303 h 1849426"/>
              <a:gd name="connsiteX2193" fmla="*/ 3995410 w 6386648"/>
              <a:gd name="connsiteY2193" fmla="*/ 263278 h 1849426"/>
              <a:gd name="connsiteX2194" fmla="*/ 4013434 w 6386648"/>
              <a:gd name="connsiteY2194" fmla="*/ 245254 h 1849426"/>
              <a:gd name="connsiteX2195" fmla="*/ 2841847 w 6386648"/>
              <a:gd name="connsiteY2195" fmla="*/ 245254 h 1849426"/>
              <a:gd name="connsiteX2196" fmla="*/ 2859872 w 6386648"/>
              <a:gd name="connsiteY2196" fmla="*/ 263278 h 1849426"/>
              <a:gd name="connsiteX2197" fmla="*/ 2841847 w 6386648"/>
              <a:gd name="connsiteY2197" fmla="*/ 281303 h 1849426"/>
              <a:gd name="connsiteX2198" fmla="*/ 2823823 w 6386648"/>
              <a:gd name="connsiteY2198" fmla="*/ 263278 h 1849426"/>
              <a:gd name="connsiteX2199" fmla="*/ 2841847 w 6386648"/>
              <a:gd name="connsiteY2199" fmla="*/ 245254 h 1849426"/>
              <a:gd name="connsiteX2200" fmla="*/ 2006717 w 6386648"/>
              <a:gd name="connsiteY2200" fmla="*/ 245254 h 1849426"/>
              <a:gd name="connsiteX2201" fmla="*/ 2024741 w 6386648"/>
              <a:gd name="connsiteY2201" fmla="*/ 263278 h 1849426"/>
              <a:gd name="connsiteX2202" fmla="*/ 2006717 w 6386648"/>
              <a:gd name="connsiteY2202" fmla="*/ 281303 h 1849426"/>
              <a:gd name="connsiteX2203" fmla="*/ 1988692 w 6386648"/>
              <a:gd name="connsiteY2203" fmla="*/ 263278 h 1849426"/>
              <a:gd name="connsiteX2204" fmla="*/ 2006717 w 6386648"/>
              <a:gd name="connsiteY2204" fmla="*/ 245254 h 1849426"/>
              <a:gd name="connsiteX2205" fmla="*/ 1009366 w 6386648"/>
              <a:gd name="connsiteY2205" fmla="*/ 245254 h 1849426"/>
              <a:gd name="connsiteX2206" fmla="*/ 1027391 w 6386648"/>
              <a:gd name="connsiteY2206" fmla="*/ 263278 h 1849426"/>
              <a:gd name="connsiteX2207" fmla="*/ 1009366 w 6386648"/>
              <a:gd name="connsiteY2207" fmla="*/ 281303 h 1849426"/>
              <a:gd name="connsiteX2208" fmla="*/ 991342 w 6386648"/>
              <a:gd name="connsiteY2208" fmla="*/ 263278 h 1849426"/>
              <a:gd name="connsiteX2209" fmla="*/ 1009366 w 6386648"/>
              <a:gd name="connsiteY2209" fmla="*/ 245254 h 1849426"/>
              <a:gd name="connsiteX2210" fmla="*/ 4337873 w 6386648"/>
              <a:gd name="connsiteY2210" fmla="*/ 239246 h 1849426"/>
              <a:gd name="connsiteX2211" fmla="*/ 4355898 w 6386648"/>
              <a:gd name="connsiteY2211" fmla="*/ 257270 h 1849426"/>
              <a:gd name="connsiteX2212" fmla="*/ 4337873 w 6386648"/>
              <a:gd name="connsiteY2212" fmla="*/ 275295 h 1849426"/>
              <a:gd name="connsiteX2213" fmla="*/ 4319848 w 6386648"/>
              <a:gd name="connsiteY2213" fmla="*/ 257270 h 1849426"/>
              <a:gd name="connsiteX2214" fmla="*/ 4337873 w 6386648"/>
              <a:gd name="connsiteY2214" fmla="*/ 239246 h 1849426"/>
              <a:gd name="connsiteX2215" fmla="*/ 3310482 w 6386648"/>
              <a:gd name="connsiteY2215" fmla="*/ 239246 h 1849426"/>
              <a:gd name="connsiteX2216" fmla="*/ 3328507 w 6386648"/>
              <a:gd name="connsiteY2216" fmla="*/ 257270 h 1849426"/>
              <a:gd name="connsiteX2217" fmla="*/ 3310482 w 6386648"/>
              <a:gd name="connsiteY2217" fmla="*/ 275295 h 1849426"/>
              <a:gd name="connsiteX2218" fmla="*/ 3292458 w 6386648"/>
              <a:gd name="connsiteY2218" fmla="*/ 257270 h 1849426"/>
              <a:gd name="connsiteX2219" fmla="*/ 3310482 w 6386648"/>
              <a:gd name="connsiteY2219" fmla="*/ 239246 h 1849426"/>
              <a:gd name="connsiteX2220" fmla="*/ 3418628 w 6386648"/>
              <a:gd name="connsiteY2220" fmla="*/ 233238 h 1849426"/>
              <a:gd name="connsiteX2221" fmla="*/ 3436653 w 6386648"/>
              <a:gd name="connsiteY2221" fmla="*/ 251262 h 1849426"/>
              <a:gd name="connsiteX2222" fmla="*/ 3418628 w 6386648"/>
              <a:gd name="connsiteY2222" fmla="*/ 269287 h 1849426"/>
              <a:gd name="connsiteX2223" fmla="*/ 3400604 w 6386648"/>
              <a:gd name="connsiteY2223" fmla="*/ 251262 h 1849426"/>
              <a:gd name="connsiteX2224" fmla="*/ 3418628 w 6386648"/>
              <a:gd name="connsiteY2224" fmla="*/ 233238 h 1849426"/>
              <a:gd name="connsiteX2225" fmla="*/ 4836548 w 6386648"/>
              <a:gd name="connsiteY2225" fmla="*/ 227230 h 1849426"/>
              <a:gd name="connsiteX2226" fmla="*/ 4854573 w 6386648"/>
              <a:gd name="connsiteY2226" fmla="*/ 245255 h 1849426"/>
              <a:gd name="connsiteX2227" fmla="*/ 4836548 w 6386648"/>
              <a:gd name="connsiteY2227" fmla="*/ 263279 h 1849426"/>
              <a:gd name="connsiteX2228" fmla="*/ 4818524 w 6386648"/>
              <a:gd name="connsiteY2228" fmla="*/ 245255 h 1849426"/>
              <a:gd name="connsiteX2229" fmla="*/ 4836548 w 6386648"/>
              <a:gd name="connsiteY2229" fmla="*/ 227230 h 1849426"/>
              <a:gd name="connsiteX2230" fmla="*/ 2949994 w 6386648"/>
              <a:gd name="connsiteY2230" fmla="*/ 227230 h 1849426"/>
              <a:gd name="connsiteX2231" fmla="*/ 2968019 w 6386648"/>
              <a:gd name="connsiteY2231" fmla="*/ 245255 h 1849426"/>
              <a:gd name="connsiteX2232" fmla="*/ 2949994 w 6386648"/>
              <a:gd name="connsiteY2232" fmla="*/ 263279 h 1849426"/>
              <a:gd name="connsiteX2233" fmla="*/ 2931970 w 6386648"/>
              <a:gd name="connsiteY2233" fmla="*/ 245255 h 1849426"/>
              <a:gd name="connsiteX2234" fmla="*/ 2949994 w 6386648"/>
              <a:gd name="connsiteY2234" fmla="*/ 227230 h 1849426"/>
              <a:gd name="connsiteX2235" fmla="*/ 2727693 w 6386648"/>
              <a:gd name="connsiteY2235" fmla="*/ 227230 h 1849426"/>
              <a:gd name="connsiteX2236" fmla="*/ 2745718 w 6386648"/>
              <a:gd name="connsiteY2236" fmla="*/ 245255 h 1849426"/>
              <a:gd name="connsiteX2237" fmla="*/ 2727693 w 6386648"/>
              <a:gd name="connsiteY2237" fmla="*/ 263279 h 1849426"/>
              <a:gd name="connsiteX2238" fmla="*/ 2709669 w 6386648"/>
              <a:gd name="connsiteY2238" fmla="*/ 245255 h 1849426"/>
              <a:gd name="connsiteX2239" fmla="*/ 2727693 w 6386648"/>
              <a:gd name="connsiteY2239" fmla="*/ 227230 h 1849426"/>
              <a:gd name="connsiteX2240" fmla="*/ 270365 w 6386648"/>
              <a:gd name="connsiteY2240" fmla="*/ 227230 h 1849426"/>
              <a:gd name="connsiteX2241" fmla="*/ 288390 w 6386648"/>
              <a:gd name="connsiteY2241" fmla="*/ 245255 h 1849426"/>
              <a:gd name="connsiteX2242" fmla="*/ 270365 w 6386648"/>
              <a:gd name="connsiteY2242" fmla="*/ 263279 h 1849426"/>
              <a:gd name="connsiteX2243" fmla="*/ 252341 w 6386648"/>
              <a:gd name="connsiteY2243" fmla="*/ 245255 h 1849426"/>
              <a:gd name="connsiteX2244" fmla="*/ 270365 w 6386648"/>
              <a:gd name="connsiteY2244" fmla="*/ 227230 h 1849426"/>
              <a:gd name="connsiteX2245" fmla="*/ 3893271 w 6386648"/>
              <a:gd name="connsiteY2245" fmla="*/ 221222 h 1849426"/>
              <a:gd name="connsiteX2246" fmla="*/ 3911296 w 6386648"/>
              <a:gd name="connsiteY2246" fmla="*/ 239246 h 1849426"/>
              <a:gd name="connsiteX2247" fmla="*/ 3893271 w 6386648"/>
              <a:gd name="connsiteY2247" fmla="*/ 257271 h 1849426"/>
              <a:gd name="connsiteX2248" fmla="*/ 3875247 w 6386648"/>
              <a:gd name="connsiteY2248" fmla="*/ 239246 h 1849426"/>
              <a:gd name="connsiteX2249" fmla="*/ 3893271 w 6386648"/>
              <a:gd name="connsiteY2249" fmla="*/ 221222 h 1849426"/>
              <a:gd name="connsiteX2250" fmla="*/ 1682277 w 6386648"/>
              <a:gd name="connsiteY2250" fmla="*/ 221222 h 1849426"/>
              <a:gd name="connsiteX2251" fmla="*/ 1700302 w 6386648"/>
              <a:gd name="connsiteY2251" fmla="*/ 239246 h 1849426"/>
              <a:gd name="connsiteX2252" fmla="*/ 1682277 w 6386648"/>
              <a:gd name="connsiteY2252" fmla="*/ 257271 h 1849426"/>
              <a:gd name="connsiteX2253" fmla="*/ 1664253 w 6386648"/>
              <a:gd name="connsiteY2253" fmla="*/ 239246 h 1849426"/>
              <a:gd name="connsiteX2254" fmla="*/ 1682277 w 6386648"/>
              <a:gd name="connsiteY2254" fmla="*/ 221222 h 1849426"/>
              <a:gd name="connsiteX2255" fmla="*/ 4458036 w 6386648"/>
              <a:gd name="connsiteY2255" fmla="*/ 215213 h 1849426"/>
              <a:gd name="connsiteX2256" fmla="*/ 4476061 w 6386648"/>
              <a:gd name="connsiteY2256" fmla="*/ 233237 h 1849426"/>
              <a:gd name="connsiteX2257" fmla="*/ 4458036 w 6386648"/>
              <a:gd name="connsiteY2257" fmla="*/ 251262 h 1849426"/>
              <a:gd name="connsiteX2258" fmla="*/ 4440011 w 6386648"/>
              <a:gd name="connsiteY2258" fmla="*/ 233237 h 1849426"/>
              <a:gd name="connsiteX2259" fmla="*/ 4458036 w 6386648"/>
              <a:gd name="connsiteY2259" fmla="*/ 215213 h 1849426"/>
              <a:gd name="connsiteX2260" fmla="*/ 3767100 w 6386648"/>
              <a:gd name="connsiteY2260" fmla="*/ 215213 h 1849426"/>
              <a:gd name="connsiteX2261" fmla="*/ 3785125 w 6386648"/>
              <a:gd name="connsiteY2261" fmla="*/ 233237 h 1849426"/>
              <a:gd name="connsiteX2262" fmla="*/ 3767100 w 6386648"/>
              <a:gd name="connsiteY2262" fmla="*/ 251262 h 1849426"/>
              <a:gd name="connsiteX2263" fmla="*/ 3749075 w 6386648"/>
              <a:gd name="connsiteY2263" fmla="*/ 233237 h 1849426"/>
              <a:gd name="connsiteX2264" fmla="*/ 3767100 w 6386648"/>
              <a:gd name="connsiteY2264" fmla="*/ 215213 h 1849426"/>
              <a:gd name="connsiteX2265" fmla="*/ 6224427 w 6386648"/>
              <a:gd name="connsiteY2265" fmla="*/ 209205 h 1849426"/>
              <a:gd name="connsiteX2266" fmla="*/ 6242452 w 6386648"/>
              <a:gd name="connsiteY2266" fmla="*/ 227229 h 1849426"/>
              <a:gd name="connsiteX2267" fmla="*/ 6224427 w 6386648"/>
              <a:gd name="connsiteY2267" fmla="*/ 245254 h 1849426"/>
              <a:gd name="connsiteX2268" fmla="*/ 6206403 w 6386648"/>
              <a:gd name="connsiteY2268" fmla="*/ 227229 h 1849426"/>
              <a:gd name="connsiteX2269" fmla="*/ 6224427 w 6386648"/>
              <a:gd name="connsiteY2269" fmla="*/ 209205 h 1849426"/>
              <a:gd name="connsiteX2270" fmla="*/ 1315782 w 6386648"/>
              <a:gd name="connsiteY2270" fmla="*/ 209205 h 1849426"/>
              <a:gd name="connsiteX2271" fmla="*/ 1333806 w 6386648"/>
              <a:gd name="connsiteY2271" fmla="*/ 227229 h 1849426"/>
              <a:gd name="connsiteX2272" fmla="*/ 1315782 w 6386648"/>
              <a:gd name="connsiteY2272" fmla="*/ 245254 h 1849426"/>
              <a:gd name="connsiteX2273" fmla="*/ 1297757 w 6386648"/>
              <a:gd name="connsiteY2273" fmla="*/ 227229 h 1849426"/>
              <a:gd name="connsiteX2274" fmla="*/ 1315782 w 6386648"/>
              <a:gd name="connsiteY2274" fmla="*/ 209205 h 1849426"/>
              <a:gd name="connsiteX2275" fmla="*/ 5713736 w 6386648"/>
              <a:gd name="connsiteY2275" fmla="*/ 203197 h 1849426"/>
              <a:gd name="connsiteX2276" fmla="*/ 5731761 w 6386648"/>
              <a:gd name="connsiteY2276" fmla="*/ 221221 h 1849426"/>
              <a:gd name="connsiteX2277" fmla="*/ 5713736 w 6386648"/>
              <a:gd name="connsiteY2277" fmla="*/ 239246 h 1849426"/>
              <a:gd name="connsiteX2278" fmla="*/ 5695712 w 6386648"/>
              <a:gd name="connsiteY2278" fmla="*/ 221221 h 1849426"/>
              <a:gd name="connsiteX2279" fmla="*/ 5713736 w 6386648"/>
              <a:gd name="connsiteY2279" fmla="*/ 203197 h 1849426"/>
              <a:gd name="connsiteX2280" fmla="*/ 1550098 w 6386648"/>
              <a:gd name="connsiteY2280" fmla="*/ 203197 h 1849426"/>
              <a:gd name="connsiteX2281" fmla="*/ 1568123 w 6386648"/>
              <a:gd name="connsiteY2281" fmla="*/ 221221 h 1849426"/>
              <a:gd name="connsiteX2282" fmla="*/ 1550098 w 6386648"/>
              <a:gd name="connsiteY2282" fmla="*/ 239246 h 1849426"/>
              <a:gd name="connsiteX2283" fmla="*/ 1532074 w 6386648"/>
              <a:gd name="connsiteY2283" fmla="*/ 221221 h 1849426"/>
              <a:gd name="connsiteX2284" fmla="*/ 1550098 w 6386648"/>
              <a:gd name="connsiteY2284" fmla="*/ 203197 h 1849426"/>
              <a:gd name="connsiteX2285" fmla="*/ 5587565 w 6386648"/>
              <a:gd name="connsiteY2285" fmla="*/ 197189 h 1849426"/>
              <a:gd name="connsiteX2286" fmla="*/ 5605590 w 6386648"/>
              <a:gd name="connsiteY2286" fmla="*/ 215214 h 1849426"/>
              <a:gd name="connsiteX2287" fmla="*/ 5587565 w 6386648"/>
              <a:gd name="connsiteY2287" fmla="*/ 233238 h 1849426"/>
              <a:gd name="connsiteX2288" fmla="*/ 5569541 w 6386648"/>
              <a:gd name="connsiteY2288" fmla="*/ 215214 h 1849426"/>
              <a:gd name="connsiteX2289" fmla="*/ 5587565 w 6386648"/>
              <a:gd name="connsiteY2289" fmla="*/ 197189 h 1849426"/>
              <a:gd name="connsiteX2290" fmla="*/ 4121580 w 6386648"/>
              <a:gd name="connsiteY2290" fmla="*/ 197189 h 1849426"/>
              <a:gd name="connsiteX2291" fmla="*/ 4139605 w 6386648"/>
              <a:gd name="connsiteY2291" fmla="*/ 215214 h 1849426"/>
              <a:gd name="connsiteX2292" fmla="*/ 4121580 w 6386648"/>
              <a:gd name="connsiteY2292" fmla="*/ 233238 h 1849426"/>
              <a:gd name="connsiteX2293" fmla="*/ 4103556 w 6386648"/>
              <a:gd name="connsiteY2293" fmla="*/ 215214 h 1849426"/>
              <a:gd name="connsiteX2294" fmla="*/ 4121580 w 6386648"/>
              <a:gd name="connsiteY2294" fmla="*/ 197189 h 1849426"/>
              <a:gd name="connsiteX2295" fmla="*/ 3076164 w 6386648"/>
              <a:gd name="connsiteY2295" fmla="*/ 197189 h 1849426"/>
              <a:gd name="connsiteX2296" fmla="*/ 3094189 w 6386648"/>
              <a:gd name="connsiteY2296" fmla="*/ 215214 h 1849426"/>
              <a:gd name="connsiteX2297" fmla="*/ 3076164 w 6386648"/>
              <a:gd name="connsiteY2297" fmla="*/ 233238 h 1849426"/>
              <a:gd name="connsiteX2298" fmla="*/ 3058139 w 6386648"/>
              <a:gd name="connsiteY2298" fmla="*/ 215214 h 1849426"/>
              <a:gd name="connsiteX2299" fmla="*/ 3076164 w 6386648"/>
              <a:gd name="connsiteY2299" fmla="*/ 197189 h 1849426"/>
              <a:gd name="connsiteX2300" fmla="*/ 5449378 w 6386648"/>
              <a:gd name="connsiteY2300" fmla="*/ 191181 h 1849426"/>
              <a:gd name="connsiteX2301" fmla="*/ 5467403 w 6386648"/>
              <a:gd name="connsiteY2301" fmla="*/ 209205 h 1849426"/>
              <a:gd name="connsiteX2302" fmla="*/ 5449378 w 6386648"/>
              <a:gd name="connsiteY2302" fmla="*/ 227230 h 1849426"/>
              <a:gd name="connsiteX2303" fmla="*/ 5431353 w 6386648"/>
              <a:gd name="connsiteY2303" fmla="*/ 209205 h 1849426"/>
              <a:gd name="connsiteX2304" fmla="*/ 5449378 w 6386648"/>
              <a:gd name="connsiteY2304" fmla="*/ 191181 h 1849426"/>
              <a:gd name="connsiteX2305" fmla="*/ 2607530 w 6386648"/>
              <a:gd name="connsiteY2305" fmla="*/ 191181 h 1849426"/>
              <a:gd name="connsiteX2306" fmla="*/ 2625555 w 6386648"/>
              <a:gd name="connsiteY2306" fmla="*/ 209205 h 1849426"/>
              <a:gd name="connsiteX2307" fmla="*/ 2607530 w 6386648"/>
              <a:gd name="connsiteY2307" fmla="*/ 227230 h 1849426"/>
              <a:gd name="connsiteX2308" fmla="*/ 2589506 w 6386648"/>
              <a:gd name="connsiteY2308" fmla="*/ 209205 h 1849426"/>
              <a:gd name="connsiteX2309" fmla="*/ 2607530 w 6386648"/>
              <a:gd name="connsiteY2309" fmla="*/ 191181 h 1849426"/>
              <a:gd name="connsiteX2310" fmla="*/ 30040 w 6386648"/>
              <a:gd name="connsiteY2310" fmla="*/ 191181 h 1849426"/>
              <a:gd name="connsiteX2311" fmla="*/ 48065 w 6386648"/>
              <a:gd name="connsiteY2311" fmla="*/ 209205 h 1849426"/>
              <a:gd name="connsiteX2312" fmla="*/ 30040 w 6386648"/>
              <a:gd name="connsiteY2312" fmla="*/ 227230 h 1849426"/>
              <a:gd name="connsiteX2313" fmla="*/ 12016 w 6386648"/>
              <a:gd name="connsiteY2313" fmla="*/ 209205 h 1849426"/>
              <a:gd name="connsiteX2314" fmla="*/ 30040 w 6386648"/>
              <a:gd name="connsiteY2314" fmla="*/ 191181 h 1849426"/>
              <a:gd name="connsiteX2315" fmla="*/ 6368623 w 6386648"/>
              <a:gd name="connsiteY2315" fmla="*/ 185173 h 1849426"/>
              <a:gd name="connsiteX2316" fmla="*/ 6386648 w 6386648"/>
              <a:gd name="connsiteY2316" fmla="*/ 203197 h 1849426"/>
              <a:gd name="connsiteX2317" fmla="*/ 6368623 w 6386648"/>
              <a:gd name="connsiteY2317" fmla="*/ 221222 h 1849426"/>
              <a:gd name="connsiteX2318" fmla="*/ 6350599 w 6386648"/>
              <a:gd name="connsiteY2318" fmla="*/ 203197 h 1849426"/>
              <a:gd name="connsiteX2319" fmla="*/ 6368623 w 6386648"/>
              <a:gd name="connsiteY2319" fmla="*/ 185173 h 1849426"/>
              <a:gd name="connsiteX2320" fmla="*/ 2379221 w 6386648"/>
              <a:gd name="connsiteY2320" fmla="*/ 179165 h 1849426"/>
              <a:gd name="connsiteX2321" fmla="*/ 2397246 w 6386648"/>
              <a:gd name="connsiteY2321" fmla="*/ 197189 h 1849426"/>
              <a:gd name="connsiteX2322" fmla="*/ 2379221 w 6386648"/>
              <a:gd name="connsiteY2322" fmla="*/ 215214 h 1849426"/>
              <a:gd name="connsiteX2323" fmla="*/ 2361197 w 6386648"/>
              <a:gd name="connsiteY2323" fmla="*/ 197189 h 1849426"/>
              <a:gd name="connsiteX2324" fmla="*/ 2379221 w 6386648"/>
              <a:gd name="connsiteY2324" fmla="*/ 179165 h 1849426"/>
              <a:gd name="connsiteX2325" fmla="*/ 2253050 w 6386648"/>
              <a:gd name="connsiteY2325" fmla="*/ 179165 h 1849426"/>
              <a:gd name="connsiteX2326" fmla="*/ 2271075 w 6386648"/>
              <a:gd name="connsiteY2326" fmla="*/ 197189 h 1849426"/>
              <a:gd name="connsiteX2327" fmla="*/ 2253050 w 6386648"/>
              <a:gd name="connsiteY2327" fmla="*/ 215214 h 1849426"/>
              <a:gd name="connsiteX2328" fmla="*/ 2235026 w 6386648"/>
              <a:gd name="connsiteY2328" fmla="*/ 197189 h 1849426"/>
              <a:gd name="connsiteX2329" fmla="*/ 2253050 w 6386648"/>
              <a:gd name="connsiteY2329" fmla="*/ 179165 h 1849426"/>
              <a:gd name="connsiteX2330" fmla="*/ 624846 w 6386648"/>
              <a:gd name="connsiteY2330" fmla="*/ 179165 h 1849426"/>
              <a:gd name="connsiteX2331" fmla="*/ 642870 w 6386648"/>
              <a:gd name="connsiteY2331" fmla="*/ 197189 h 1849426"/>
              <a:gd name="connsiteX2332" fmla="*/ 624846 w 6386648"/>
              <a:gd name="connsiteY2332" fmla="*/ 215214 h 1849426"/>
              <a:gd name="connsiteX2333" fmla="*/ 606821 w 6386648"/>
              <a:gd name="connsiteY2333" fmla="*/ 197189 h 1849426"/>
              <a:gd name="connsiteX2334" fmla="*/ 624846 w 6386648"/>
              <a:gd name="connsiteY2334" fmla="*/ 179165 h 1849426"/>
              <a:gd name="connsiteX2335" fmla="*/ 6116281 w 6386648"/>
              <a:gd name="connsiteY2335" fmla="*/ 167148 h 1849426"/>
              <a:gd name="connsiteX2336" fmla="*/ 6134306 w 6386648"/>
              <a:gd name="connsiteY2336" fmla="*/ 185173 h 1849426"/>
              <a:gd name="connsiteX2337" fmla="*/ 6116281 w 6386648"/>
              <a:gd name="connsiteY2337" fmla="*/ 203197 h 1849426"/>
              <a:gd name="connsiteX2338" fmla="*/ 6098257 w 6386648"/>
              <a:gd name="connsiteY2338" fmla="*/ 185173 h 1849426"/>
              <a:gd name="connsiteX2339" fmla="*/ 6116281 w 6386648"/>
              <a:gd name="connsiteY2339" fmla="*/ 167148 h 1849426"/>
              <a:gd name="connsiteX2340" fmla="*/ 5311191 w 6386648"/>
              <a:gd name="connsiteY2340" fmla="*/ 167148 h 1849426"/>
              <a:gd name="connsiteX2341" fmla="*/ 5329216 w 6386648"/>
              <a:gd name="connsiteY2341" fmla="*/ 185173 h 1849426"/>
              <a:gd name="connsiteX2342" fmla="*/ 5311191 w 6386648"/>
              <a:gd name="connsiteY2342" fmla="*/ 203197 h 1849426"/>
              <a:gd name="connsiteX2343" fmla="*/ 5293167 w 6386648"/>
              <a:gd name="connsiteY2343" fmla="*/ 185173 h 1849426"/>
              <a:gd name="connsiteX2344" fmla="*/ 5311191 w 6386648"/>
              <a:gd name="connsiteY2344" fmla="*/ 167148 h 1849426"/>
              <a:gd name="connsiteX2345" fmla="*/ 3508750 w 6386648"/>
              <a:gd name="connsiteY2345" fmla="*/ 167148 h 1849426"/>
              <a:gd name="connsiteX2346" fmla="*/ 3526775 w 6386648"/>
              <a:gd name="connsiteY2346" fmla="*/ 185173 h 1849426"/>
              <a:gd name="connsiteX2347" fmla="*/ 3508750 w 6386648"/>
              <a:gd name="connsiteY2347" fmla="*/ 203197 h 1849426"/>
              <a:gd name="connsiteX2348" fmla="*/ 3490726 w 6386648"/>
              <a:gd name="connsiteY2348" fmla="*/ 185173 h 1849426"/>
              <a:gd name="connsiteX2349" fmla="*/ 3508750 w 6386648"/>
              <a:gd name="connsiteY2349" fmla="*/ 167148 h 1849426"/>
              <a:gd name="connsiteX2350" fmla="*/ 1820464 w 6386648"/>
              <a:gd name="connsiteY2350" fmla="*/ 167148 h 1849426"/>
              <a:gd name="connsiteX2351" fmla="*/ 1838489 w 6386648"/>
              <a:gd name="connsiteY2351" fmla="*/ 185173 h 1849426"/>
              <a:gd name="connsiteX2352" fmla="*/ 1820464 w 6386648"/>
              <a:gd name="connsiteY2352" fmla="*/ 203197 h 1849426"/>
              <a:gd name="connsiteX2353" fmla="*/ 1802440 w 6386648"/>
              <a:gd name="connsiteY2353" fmla="*/ 185173 h 1849426"/>
              <a:gd name="connsiteX2354" fmla="*/ 1820464 w 6386648"/>
              <a:gd name="connsiteY2354" fmla="*/ 167148 h 1849426"/>
              <a:gd name="connsiteX2355" fmla="*/ 1423927 w 6386648"/>
              <a:gd name="connsiteY2355" fmla="*/ 167148 h 1849426"/>
              <a:gd name="connsiteX2356" fmla="*/ 1441952 w 6386648"/>
              <a:gd name="connsiteY2356" fmla="*/ 185173 h 1849426"/>
              <a:gd name="connsiteX2357" fmla="*/ 1423927 w 6386648"/>
              <a:gd name="connsiteY2357" fmla="*/ 203197 h 1849426"/>
              <a:gd name="connsiteX2358" fmla="*/ 1405903 w 6386648"/>
              <a:gd name="connsiteY2358" fmla="*/ 185173 h 1849426"/>
              <a:gd name="connsiteX2359" fmla="*/ 1423927 w 6386648"/>
              <a:gd name="connsiteY2359" fmla="*/ 167148 h 1849426"/>
              <a:gd name="connsiteX2360" fmla="*/ 5100906 w 6386648"/>
              <a:gd name="connsiteY2360" fmla="*/ 161140 h 1849426"/>
              <a:gd name="connsiteX2361" fmla="*/ 5118931 w 6386648"/>
              <a:gd name="connsiteY2361" fmla="*/ 179164 h 1849426"/>
              <a:gd name="connsiteX2362" fmla="*/ 5100906 w 6386648"/>
              <a:gd name="connsiteY2362" fmla="*/ 197189 h 1849426"/>
              <a:gd name="connsiteX2363" fmla="*/ 5082882 w 6386648"/>
              <a:gd name="connsiteY2363" fmla="*/ 179164 h 1849426"/>
              <a:gd name="connsiteX2364" fmla="*/ 5100906 w 6386648"/>
              <a:gd name="connsiteY2364" fmla="*/ 161140 h 1849426"/>
              <a:gd name="connsiteX2365" fmla="*/ 1189610 w 6386648"/>
              <a:gd name="connsiteY2365" fmla="*/ 161140 h 1849426"/>
              <a:gd name="connsiteX2366" fmla="*/ 1207635 w 6386648"/>
              <a:gd name="connsiteY2366" fmla="*/ 179164 h 1849426"/>
              <a:gd name="connsiteX2367" fmla="*/ 1189610 w 6386648"/>
              <a:gd name="connsiteY2367" fmla="*/ 197189 h 1849426"/>
              <a:gd name="connsiteX2368" fmla="*/ 1171586 w 6386648"/>
              <a:gd name="connsiteY2368" fmla="*/ 179164 h 1849426"/>
              <a:gd name="connsiteX2369" fmla="*/ 1189610 w 6386648"/>
              <a:gd name="connsiteY2369" fmla="*/ 161140 h 1849426"/>
              <a:gd name="connsiteX2370" fmla="*/ 492666 w 6386648"/>
              <a:gd name="connsiteY2370" fmla="*/ 161140 h 1849426"/>
              <a:gd name="connsiteX2371" fmla="*/ 510691 w 6386648"/>
              <a:gd name="connsiteY2371" fmla="*/ 179164 h 1849426"/>
              <a:gd name="connsiteX2372" fmla="*/ 492666 w 6386648"/>
              <a:gd name="connsiteY2372" fmla="*/ 197189 h 1849426"/>
              <a:gd name="connsiteX2373" fmla="*/ 474642 w 6386648"/>
              <a:gd name="connsiteY2373" fmla="*/ 179164 h 1849426"/>
              <a:gd name="connsiteX2374" fmla="*/ 492666 w 6386648"/>
              <a:gd name="connsiteY2374" fmla="*/ 161140 h 1849426"/>
              <a:gd name="connsiteX2375" fmla="*/ 132178 w 6386648"/>
              <a:gd name="connsiteY2375" fmla="*/ 161140 h 1849426"/>
              <a:gd name="connsiteX2376" fmla="*/ 150203 w 6386648"/>
              <a:gd name="connsiteY2376" fmla="*/ 179164 h 1849426"/>
              <a:gd name="connsiteX2377" fmla="*/ 132178 w 6386648"/>
              <a:gd name="connsiteY2377" fmla="*/ 197189 h 1849426"/>
              <a:gd name="connsiteX2378" fmla="*/ 114154 w 6386648"/>
              <a:gd name="connsiteY2378" fmla="*/ 179164 h 1849426"/>
              <a:gd name="connsiteX2379" fmla="*/ 132178 w 6386648"/>
              <a:gd name="connsiteY2379" fmla="*/ 161140 h 1849426"/>
              <a:gd name="connsiteX2380" fmla="*/ 4968727 w 6386648"/>
              <a:gd name="connsiteY2380" fmla="*/ 155132 h 1849426"/>
              <a:gd name="connsiteX2381" fmla="*/ 4986752 w 6386648"/>
              <a:gd name="connsiteY2381" fmla="*/ 173156 h 1849426"/>
              <a:gd name="connsiteX2382" fmla="*/ 4968727 w 6386648"/>
              <a:gd name="connsiteY2382" fmla="*/ 191181 h 1849426"/>
              <a:gd name="connsiteX2383" fmla="*/ 4950702 w 6386648"/>
              <a:gd name="connsiteY2383" fmla="*/ 173156 h 1849426"/>
              <a:gd name="connsiteX2384" fmla="*/ 4968727 w 6386648"/>
              <a:gd name="connsiteY2384" fmla="*/ 155132 h 1849426"/>
              <a:gd name="connsiteX2385" fmla="*/ 3634921 w 6386648"/>
              <a:gd name="connsiteY2385" fmla="*/ 155132 h 1849426"/>
              <a:gd name="connsiteX2386" fmla="*/ 3652946 w 6386648"/>
              <a:gd name="connsiteY2386" fmla="*/ 173156 h 1849426"/>
              <a:gd name="connsiteX2387" fmla="*/ 3634921 w 6386648"/>
              <a:gd name="connsiteY2387" fmla="*/ 191181 h 1849426"/>
              <a:gd name="connsiteX2388" fmla="*/ 3616897 w 6386648"/>
              <a:gd name="connsiteY2388" fmla="*/ 173156 h 1849426"/>
              <a:gd name="connsiteX2389" fmla="*/ 3634921 w 6386648"/>
              <a:gd name="connsiteY2389" fmla="*/ 155132 h 1849426"/>
              <a:gd name="connsiteX2390" fmla="*/ 2493375 w 6386648"/>
              <a:gd name="connsiteY2390" fmla="*/ 155132 h 1849426"/>
              <a:gd name="connsiteX2391" fmla="*/ 2511400 w 6386648"/>
              <a:gd name="connsiteY2391" fmla="*/ 173156 h 1849426"/>
              <a:gd name="connsiteX2392" fmla="*/ 2493375 w 6386648"/>
              <a:gd name="connsiteY2392" fmla="*/ 191181 h 1849426"/>
              <a:gd name="connsiteX2393" fmla="*/ 2475351 w 6386648"/>
              <a:gd name="connsiteY2393" fmla="*/ 173156 h 1849426"/>
              <a:gd name="connsiteX2394" fmla="*/ 2493375 w 6386648"/>
              <a:gd name="connsiteY2394" fmla="*/ 155132 h 1849426"/>
              <a:gd name="connsiteX2395" fmla="*/ 1922603 w 6386648"/>
              <a:gd name="connsiteY2395" fmla="*/ 155132 h 1849426"/>
              <a:gd name="connsiteX2396" fmla="*/ 1940628 w 6386648"/>
              <a:gd name="connsiteY2396" fmla="*/ 173156 h 1849426"/>
              <a:gd name="connsiteX2397" fmla="*/ 1922603 w 6386648"/>
              <a:gd name="connsiteY2397" fmla="*/ 191181 h 1849426"/>
              <a:gd name="connsiteX2398" fmla="*/ 1904579 w 6386648"/>
              <a:gd name="connsiteY2398" fmla="*/ 173156 h 1849426"/>
              <a:gd name="connsiteX2399" fmla="*/ 1922603 w 6386648"/>
              <a:gd name="connsiteY2399" fmla="*/ 155132 h 1849426"/>
              <a:gd name="connsiteX2400" fmla="*/ 919244 w 6386648"/>
              <a:gd name="connsiteY2400" fmla="*/ 155132 h 1849426"/>
              <a:gd name="connsiteX2401" fmla="*/ 937269 w 6386648"/>
              <a:gd name="connsiteY2401" fmla="*/ 173156 h 1849426"/>
              <a:gd name="connsiteX2402" fmla="*/ 919244 w 6386648"/>
              <a:gd name="connsiteY2402" fmla="*/ 191181 h 1849426"/>
              <a:gd name="connsiteX2403" fmla="*/ 901220 w 6386648"/>
              <a:gd name="connsiteY2403" fmla="*/ 173156 h 1849426"/>
              <a:gd name="connsiteX2404" fmla="*/ 919244 w 6386648"/>
              <a:gd name="connsiteY2404" fmla="*/ 155132 h 1849426"/>
              <a:gd name="connsiteX2405" fmla="*/ 5905996 w 6386648"/>
              <a:gd name="connsiteY2405" fmla="*/ 149124 h 1849426"/>
              <a:gd name="connsiteX2406" fmla="*/ 5924021 w 6386648"/>
              <a:gd name="connsiteY2406" fmla="*/ 167148 h 1849426"/>
              <a:gd name="connsiteX2407" fmla="*/ 5905996 w 6386648"/>
              <a:gd name="connsiteY2407" fmla="*/ 185173 h 1849426"/>
              <a:gd name="connsiteX2408" fmla="*/ 5887972 w 6386648"/>
              <a:gd name="connsiteY2408" fmla="*/ 167148 h 1849426"/>
              <a:gd name="connsiteX2409" fmla="*/ 5905996 w 6386648"/>
              <a:gd name="connsiteY2409" fmla="*/ 149124 h 1849426"/>
              <a:gd name="connsiteX2410" fmla="*/ 4644288 w 6386648"/>
              <a:gd name="connsiteY2410" fmla="*/ 149124 h 1849426"/>
              <a:gd name="connsiteX2411" fmla="*/ 4662313 w 6386648"/>
              <a:gd name="connsiteY2411" fmla="*/ 167148 h 1849426"/>
              <a:gd name="connsiteX2412" fmla="*/ 4644288 w 6386648"/>
              <a:gd name="connsiteY2412" fmla="*/ 185173 h 1849426"/>
              <a:gd name="connsiteX2413" fmla="*/ 4626264 w 6386648"/>
              <a:gd name="connsiteY2413" fmla="*/ 167148 h 1849426"/>
              <a:gd name="connsiteX2414" fmla="*/ 4644288 w 6386648"/>
              <a:gd name="connsiteY2414" fmla="*/ 149124 h 1849426"/>
              <a:gd name="connsiteX2415" fmla="*/ 2126880 w 6386648"/>
              <a:gd name="connsiteY2415" fmla="*/ 149124 h 1849426"/>
              <a:gd name="connsiteX2416" fmla="*/ 2144904 w 6386648"/>
              <a:gd name="connsiteY2416" fmla="*/ 167148 h 1849426"/>
              <a:gd name="connsiteX2417" fmla="*/ 2126880 w 6386648"/>
              <a:gd name="connsiteY2417" fmla="*/ 185173 h 1849426"/>
              <a:gd name="connsiteX2418" fmla="*/ 2108855 w 6386648"/>
              <a:gd name="connsiteY2418" fmla="*/ 167148 h 1849426"/>
              <a:gd name="connsiteX2419" fmla="*/ 2126880 w 6386648"/>
              <a:gd name="connsiteY2419" fmla="*/ 149124 h 1849426"/>
              <a:gd name="connsiteX2420" fmla="*/ 799081 w 6386648"/>
              <a:gd name="connsiteY2420" fmla="*/ 149124 h 1849426"/>
              <a:gd name="connsiteX2421" fmla="*/ 817106 w 6386648"/>
              <a:gd name="connsiteY2421" fmla="*/ 167148 h 1849426"/>
              <a:gd name="connsiteX2422" fmla="*/ 799081 w 6386648"/>
              <a:gd name="connsiteY2422" fmla="*/ 185173 h 1849426"/>
              <a:gd name="connsiteX2423" fmla="*/ 781057 w 6386648"/>
              <a:gd name="connsiteY2423" fmla="*/ 167148 h 1849426"/>
              <a:gd name="connsiteX2424" fmla="*/ 799081 w 6386648"/>
              <a:gd name="connsiteY2424" fmla="*/ 149124 h 1849426"/>
              <a:gd name="connsiteX2425" fmla="*/ 366495 w 6386648"/>
              <a:gd name="connsiteY2425" fmla="*/ 149124 h 1849426"/>
              <a:gd name="connsiteX2426" fmla="*/ 384520 w 6386648"/>
              <a:gd name="connsiteY2426" fmla="*/ 167148 h 1849426"/>
              <a:gd name="connsiteX2427" fmla="*/ 366495 w 6386648"/>
              <a:gd name="connsiteY2427" fmla="*/ 185173 h 1849426"/>
              <a:gd name="connsiteX2428" fmla="*/ 348471 w 6386648"/>
              <a:gd name="connsiteY2428" fmla="*/ 167148 h 1849426"/>
              <a:gd name="connsiteX2429" fmla="*/ 366495 w 6386648"/>
              <a:gd name="connsiteY2429" fmla="*/ 149124 h 1849426"/>
              <a:gd name="connsiteX2430" fmla="*/ 4758442 w 6386648"/>
              <a:gd name="connsiteY2430" fmla="*/ 143116 h 1849426"/>
              <a:gd name="connsiteX2431" fmla="*/ 4776467 w 6386648"/>
              <a:gd name="connsiteY2431" fmla="*/ 161140 h 1849426"/>
              <a:gd name="connsiteX2432" fmla="*/ 4758442 w 6386648"/>
              <a:gd name="connsiteY2432" fmla="*/ 179165 h 1849426"/>
              <a:gd name="connsiteX2433" fmla="*/ 4740417 w 6386648"/>
              <a:gd name="connsiteY2433" fmla="*/ 161140 h 1849426"/>
              <a:gd name="connsiteX2434" fmla="*/ 4758442 w 6386648"/>
              <a:gd name="connsiteY2434" fmla="*/ 143116 h 1849426"/>
              <a:gd name="connsiteX2435" fmla="*/ 3226368 w 6386648"/>
              <a:gd name="connsiteY2435" fmla="*/ 143116 h 1849426"/>
              <a:gd name="connsiteX2436" fmla="*/ 3244393 w 6386648"/>
              <a:gd name="connsiteY2436" fmla="*/ 161140 h 1849426"/>
              <a:gd name="connsiteX2437" fmla="*/ 3226368 w 6386648"/>
              <a:gd name="connsiteY2437" fmla="*/ 179165 h 1849426"/>
              <a:gd name="connsiteX2438" fmla="*/ 3208343 w 6386648"/>
              <a:gd name="connsiteY2438" fmla="*/ 161140 h 1849426"/>
              <a:gd name="connsiteX2439" fmla="*/ 3226368 w 6386648"/>
              <a:gd name="connsiteY2439" fmla="*/ 143116 h 1849426"/>
              <a:gd name="connsiteX2440" fmla="*/ 4235735 w 6386648"/>
              <a:gd name="connsiteY2440" fmla="*/ 131100 h 1849426"/>
              <a:gd name="connsiteX2441" fmla="*/ 4253760 w 6386648"/>
              <a:gd name="connsiteY2441" fmla="*/ 149124 h 1849426"/>
              <a:gd name="connsiteX2442" fmla="*/ 4235735 w 6386648"/>
              <a:gd name="connsiteY2442" fmla="*/ 167149 h 1849426"/>
              <a:gd name="connsiteX2443" fmla="*/ 4217711 w 6386648"/>
              <a:gd name="connsiteY2443" fmla="*/ 149124 h 1849426"/>
              <a:gd name="connsiteX2444" fmla="*/ 4235735 w 6386648"/>
              <a:gd name="connsiteY2444" fmla="*/ 131100 h 1849426"/>
              <a:gd name="connsiteX2445" fmla="*/ 1057431 w 6386648"/>
              <a:gd name="connsiteY2445" fmla="*/ 131100 h 1849426"/>
              <a:gd name="connsiteX2446" fmla="*/ 1075456 w 6386648"/>
              <a:gd name="connsiteY2446" fmla="*/ 149124 h 1849426"/>
              <a:gd name="connsiteX2447" fmla="*/ 1057431 w 6386648"/>
              <a:gd name="connsiteY2447" fmla="*/ 167149 h 1849426"/>
              <a:gd name="connsiteX2448" fmla="*/ 1039407 w 6386648"/>
              <a:gd name="connsiteY2448" fmla="*/ 149124 h 1849426"/>
              <a:gd name="connsiteX2449" fmla="*/ 1057431 w 6386648"/>
              <a:gd name="connsiteY2449" fmla="*/ 131100 h 1849426"/>
              <a:gd name="connsiteX2450" fmla="*/ 4536141 w 6386648"/>
              <a:gd name="connsiteY2450" fmla="*/ 119083 h 1849426"/>
              <a:gd name="connsiteX2451" fmla="*/ 4554166 w 6386648"/>
              <a:gd name="connsiteY2451" fmla="*/ 137107 h 1849426"/>
              <a:gd name="connsiteX2452" fmla="*/ 4536141 w 6386648"/>
              <a:gd name="connsiteY2452" fmla="*/ 155132 h 1849426"/>
              <a:gd name="connsiteX2453" fmla="*/ 4518117 w 6386648"/>
              <a:gd name="connsiteY2453" fmla="*/ 137107 h 1849426"/>
              <a:gd name="connsiteX2454" fmla="*/ 4536141 w 6386648"/>
              <a:gd name="connsiteY2454" fmla="*/ 119083 h 1849426"/>
              <a:gd name="connsiteX2455" fmla="*/ 4361905 w 6386648"/>
              <a:gd name="connsiteY2455" fmla="*/ 119083 h 1849426"/>
              <a:gd name="connsiteX2456" fmla="*/ 4379930 w 6386648"/>
              <a:gd name="connsiteY2456" fmla="*/ 137107 h 1849426"/>
              <a:gd name="connsiteX2457" fmla="*/ 4361905 w 6386648"/>
              <a:gd name="connsiteY2457" fmla="*/ 155132 h 1849426"/>
              <a:gd name="connsiteX2458" fmla="*/ 4343881 w 6386648"/>
              <a:gd name="connsiteY2458" fmla="*/ 137107 h 1849426"/>
              <a:gd name="connsiteX2459" fmla="*/ 4361905 w 6386648"/>
              <a:gd name="connsiteY2459" fmla="*/ 119083 h 1849426"/>
              <a:gd name="connsiteX2460" fmla="*/ 6020151 w 6386648"/>
              <a:gd name="connsiteY2460" fmla="*/ 113075 h 1849426"/>
              <a:gd name="connsiteX2461" fmla="*/ 6038176 w 6386648"/>
              <a:gd name="connsiteY2461" fmla="*/ 131099 h 1849426"/>
              <a:gd name="connsiteX2462" fmla="*/ 6020151 w 6386648"/>
              <a:gd name="connsiteY2462" fmla="*/ 149124 h 1849426"/>
              <a:gd name="connsiteX2463" fmla="*/ 6002126 w 6386648"/>
              <a:gd name="connsiteY2463" fmla="*/ 131099 h 1849426"/>
              <a:gd name="connsiteX2464" fmla="*/ 6020151 w 6386648"/>
              <a:gd name="connsiteY2464" fmla="*/ 113075 h 1849426"/>
              <a:gd name="connsiteX2465" fmla="*/ 5209053 w 6386648"/>
              <a:gd name="connsiteY2465" fmla="*/ 113075 h 1849426"/>
              <a:gd name="connsiteX2466" fmla="*/ 5227078 w 6386648"/>
              <a:gd name="connsiteY2466" fmla="*/ 131099 h 1849426"/>
              <a:gd name="connsiteX2467" fmla="*/ 5209053 w 6386648"/>
              <a:gd name="connsiteY2467" fmla="*/ 149124 h 1849426"/>
              <a:gd name="connsiteX2468" fmla="*/ 5191028 w 6386648"/>
              <a:gd name="connsiteY2468" fmla="*/ 131099 h 1849426"/>
              <a:gd name="connsiteX2469" fmla="*/ 5209053 w 6386648"/>
              <a:gd name="connsiteY2469" fmla="*/ 113075 h 1849426"/>
              <a:gd name="connsiteX2470" fmla="*/ 2865880 w 6386648"/>
              <a:gd name="connsiteY2470" fmla="*/ 113075 h 1849426"/>
              <a:gd name="connsiteX2471" fmla="*/ 2883905 w 6386648"/>
              <a:gd name="connsiteY2471" fmla="*/ 131099 h 1849426"/>
              <a:gd name="connsiteX2472" fmla="*/ 2865880 w 6386648"/>
              <a:gd name="connsiteY2472" fmla="*/ 149124 h 1849426"/>
              <a:gd name="connsiteX2473" fmla="*/ 2847855 w 6386648"/>
              <a:gd name="connsiteY2473" fmla="*/ 131099 h 1849426"/>
              <a:gd name="connsiteX2474" fmla="*/ 2865880 w 6386648"/>
              <a:gd name="connsiteY2474" fmla="*/ 113075 h 1849426"/>
              <a:gd name="connsiteX2475" fmla="*/ 2751725 w 6386648"/>
              <a:gd name="connsiteY2475" fmla="*/ 113075 h 1849426"/>
              <a:gd name="connsiteX2476" fmla="*/ 2769750 w 6386648"/>
              <a:gd name="connsiteY2476" fmla="*/ 131099 h 1849426"/>
              <a:gd name="connsiteX2477" fmla="*/ 2751725 w 6386648"/>
              <a:gd name="connsiteY2477" fmla="*/ 149124 h 1849426"/>
              <a:gd name="connsiteX2478" fmla="*/ 2733701 w 6386648"/>
              <a:gd name="connsiteY2478" fmla="*/ 131099 h 1849426"/>
              <a:gd name="connsiteX2479" fmla="*/ 2751725 w 6386648"/>
              <a:gd name="connsiteY2479" fmla="*/ 113075 h 1849426"/>
              <a:gd name="connsiteX2480" fmla="*/ 5797850 w 6386648"/>
              <a:gd name="connsiteY2480" fmla="*/ 107067 h 1849426"/>
              <a:gd name="connsiteX2481" fmla="*/ 5815875 w 6386648"/>
              <a:gd name="connsiteY2481" fmla="*/ 125092 h 1849426"/>
              <a:gd name="connsiteX2482" fmla="*/ 5797850 w 6386648"/>
              <a:gd name="connsiteY2482" fmla="*/ 143116 h 1849426"/>
              <a:gd name="connsiteX2483" fmla="*/ 5779826 w 6386648"/>
              <a:gd name="connsiteY2483" fmla="*/ 125092 h 1849426"/>
              <a:gd name="connsiteX2484" fmla="*/ 5797850 w 6386648"/>
              <a:gd name="connsiteY2484" fmla="*/ 107067 h 1849426"/>
              <a:gd name="connsiteX2485" fmla="*/ 4055491 w 6386648"/>
              <a:gd name="connsiteY2485" fmla="*/ 107067 h 1849426"/>
              <a:gd name="connsiteX2486" fmla="*/ 4073516 w 6386648"/>
              <a:gd name="connsiteY2486" fmla="*/ 125092 h 1849426"/>
              <a:gd name="connsiteX2487" fmla="*/ 4055491 w 6386648"/>
              <a:gd name="connsiteY2487" fmla="*/ 143116 h 1849426"/>
              <a:gd name="connsiteX2488" fmla="*/ 4037467 w 6386648"/>
              <a:gd name="connsiteY2488" fmla="*/ 125092 h 1849426"/>
              <a:gd name="connsiteX2489" fmla="*/ 4055491 w 6386648"/>
              <a:gd name="connsiteY2489" fmla="*/ 107067 h 1849426"/>
              <a:gd name="connsiteX2490" fmla="*/ 3917303 w 6386648"/>
              <a:gd name="connsiteY2490" fmla="*/ 107067 h 1849426"/>
              <a:gd name="connsiteX2491" fmla="*/ 3935328 w 6386648"/>
              <a:gd name="connsiteY2491" fmla="*/ 125092 h 1849426"/>
              <a:gd name="connsiteX2492" fmla="*/ 3917303 w 6386648"/>
              <a:gd name="connsiteY2492" fmla="*/ 143116 h 1849426"/>
              <a:gd name="connsiteX2493" fmla="*/ 3899278 w 6386648"/>
              <a:gd name="connsiteY2493" fmla="*/ 125092 h 1849426"/>
              <a:gd name="connsiteX2494" fmla="*/ 3917303 w 6386648"/>
              <a:gd name="connsiteY2494" fmla="*/ 107067 h 1849426"/>
              <a:gd name="connsiteX2495" fmla="*/ 3346531 w 6386648"/>
              <a:gd name="connsiteY2495" fmla="*/ 107067 h 1849426"/>
              <a:gd name="connsiteX2496" fmla="*/ 3364556 w 6386648"/>
              <a:gd name="connsiteY2496" fmla="*/ 125092 h 1849426"/>
              <a:gd name="connsiteX2497" fmla="*/ 3346531 w 6386648"/>
              <a:gd name="connsiteY2497" fmla="*/ 143116 h 1849426"/>
              <a:gd name="connsiteX2498" fmla="*/ 3328506 w 6386648"/>
              <a:gd name="connsiteY2498" fmla="*/ 125092 h 1849426"/>
              <a:gd name="connsiteX2499" fmla="*/ 3346531 w 6386648"/>
              <a:gd name="connsiteY2499" fmla="*/ 107067 h 1849426"/>
              <a:gd name="connsiteX2500" fmla="*/ 2024741 w 6386648"/>
              <a:gd name="connsiteY2500" fmla="*/ 107067 h 1849426"/>
              <a:gd name="connsiteX2501" fmla="*/ 2042766 w 6386648"/>
              <a:gd name="connsiteY2501" fmla="*/ 125092 h 1849426"/>
              <a:gd name="connsiteX2502" fmla="*/ 2024741 w 6386648"/>
              <a:gd name="connsiteY2502" fmla="*/ 143116 h 1849426"/>
              <a:gd name="connsiteX2503" fmla="*/ 2006717 w 6386648"/>
              <a:gd name="connsiteY2503" fmla="*/ 125092 h 1849426"/>
              <a:gd name="connsiteX2504" fmla="*/ 2024741 w 6386648"/>
              <a:gd name="connsiteY2504" fmla="*/ 107067 h 1849426"/>
              <a:gd name="connsiteX2505" fmla="*/ 240325 w 6386648"/>
              <a:gd name="connsiteY2505" fmla="*/ 107067 h 1849426"/>
              <a:gd name="connsiteX2506" fmla="*/ 258350 w 6386648"/>
              <a:gd name="connsiteY2506" fmla="*/ 125092 h 1849426"/>
              <a:gd name="connsiteX2507" fmla="*/ 240325 w 6386648"/>
              <a:gd name="connsiteY2507" fmla="*/ 143116 h 1849426"/>
              <a:gd name="connsiteX2508" fmla="*/ 222301 w 6386648"/>
              <a:gd name="connsiteY2508" fmla="*/ 125092 h 1849426"/>
              <a:gd name="connsiteX2509" fmla="*/ 240325 w 6386648"/>
              <a:gd name="connsiteY2509" fmla="*/ 107067 h 1849426"/>
              <a:gd name="connsiteX2510" fmla="*/ 3761092 w 6386648"/>
              <a:gd name="connsiteY2510" fmla="*/ 101059 h 1849426"/>
              <a:gd name="connsiteX2511" fmla="*/ 3779117 w 6386648"/>
              <a:gd name="connsiteY2511" fmla="*/ 119083 h 1849426"/>
              <a:gd name="connsiteX2512" fmla="*/ 3761092 w 6386648"/>
              <a:gd name="connsiteY2512" fmla="*/ 137108 h 1849426"/>
              <a:gd name="connsiteX2513" fmla="*/ 3743068 w 6386648"/>
              <a:gd name="connsiteY2513" fmla="*/ 119083 h 1849426"/>
              <a:gd name="connsiteX2514" fmla="*/ 3761092 w 6386648"/>
              <a:gd name="connsiteY2514" fmla="*/ 101059 h 1849426"/>
              <a:gd name="connsiteX2515" fmla="*/ 1706311 w 6386648"/>
              <a:gd name="connsiteY2515" fmla="*/ 101059 h 1849426"/>
              <a:gd name="connsiteX2516" fmla="*/ 1724335 w 6386648"/>
              <a:gd name="connsiteY2516" fmla="*/ 119083 h 1849426"/>
              <a:gd name="connsiteX2517" fmla="*/ 1706311 w 6386648"/>
              <a:gd name="connsiteY2517" fmla="*/ 137108 h 1849426"/>
              <a:gd name="connsiteX2518" fmla="*/ 1688286 w 6386648"/>
              <a:gd name="connsiteY2518" fmla="*/ 119083 h 1849426"/>
              <a:gd name="connsiteX2519" fmla="*/ 1706311 w 6386648"/>
              <a:gd name="connsiteY2519" fmla="*/ 101059 h 1849426"/>
              <a:gd name="connsiteX2520" fmla="*/ 1574131 w 6386648"/>
              <a:gd name="connsiteY2520" fmla="*/ 101059 h 1849426"/>
              <a:gd name="connsiteX2521" fmla="*/ 1592156 w 6386648"/>
              <a:gd name="connsiteY2521" fmla="*/ 119083 h 1849426"/>
              <a:gd name="connsiteX2522" fmla="*/ 1574131 w 6386648"/>
              <a:gd name="connsiteY2522" fmla="*/ 137108 h 1849426"/>
              <a:gd name="connsiteX2523" fmla="*/ 1556107 w 6386648"/>
              <a:gd name="connsiteY2523" fmla="*/ 119083 h 1849426"/>
              <a:gd name="connsiteX2524" fmla="*/ 1574131 w 6386648"/>
              <a:gd name="connsiteY2524" fmla="*/ 101059 h 1849426"/>
              <a:gd name="connsiteX2525" fmla="*/ 5611598 w 6386648"/>
              <a:gd name="connsiteY2525" fmla="*/ 89043 h 1849426"/>
              <a:gd name="connsiteX2526" fmla="*/ 5629623 w 6386648"/>
              <a:gd name="connsiteY2526" fmla="*/ 107067 h 1849426"/>
              <a:gd name="connsiteX2527" fmla="*/ 5611598 w 6386648"/>
              <a:gd name="connsiteY2527" fmla="*/ 125092 h 1849426"/>
              <a:gd name="connsiteX2528" fmla="*/ 5593574 w 6386648"/>
              <a:gd name="connsiteY2528" fmla="*/ 107067 h 1849426"/>
              <a:gd name="connsiteX2529" fmla="*/ 5611598 w 6386648"/>
              <a:gd name="connsiteY2529" fmla="*/ 89043 h 1849426"/>
              <a:gd name="connsiteX2530" fmla="*/ 5419337 w 6386648"/>
              <a:gd name="connsiteY2530" fmla="*/ 89043 h 1849426"/>
              <a:gd name="connsiteX2531" fmla="*/ 5437362 w 6386648"/>
              <a:gd name="connsiteY2531" fmla="*/ 107067 h 1849426"/>
              <a:gd name="connsiteX2532" fmla="*/ 5419337 w 6386648"/>
              <a:gd name="connsiteY2532" fmla="*/ 125092 h 1849426"/>
              <a:gd name="connsiteX2533" fmla="*/ 5401312 w 6386648"/>
              <a:gd name="connsiteY2533" fmla="*/ 107067 h 1849426"/>
              <a:gd name="connsiteX2534" fmla="*/ 5419337 w 6386648"/>
              <a:gd name="connsiteY2534" fmla="*/ 89043 h 1849426"/>
              <a:gd name="connsiteX2535" fmla="*/ 2992051 w 6386648"/>
              <a:gd name="connsiteY2535" fmla="*/ 89043 h 1849426"/>
              <a:gd name="connsiteX2536" fmla="*/ 3010076 w 6386648"/>
              <a:gd name="connsiteY2536" fmla="*/ 107067 h 1849426"/>
              <a:gd name="connsiteX2537" fmla="*/ 2992051 w 6386648"/>
              <a:gd name="connsiteY2537" fmla="*/ 125092 h 1849426"/>
              <a:gd name="connsiteX2538" fmla="*/ 2974027 w 6386648"/>
              <a:gd name="connsiteY2538" fmla="*/ 107067 h 1849426"/>
              <a:gd name="connsiteX2539" fmla="*/ 2992051 w 6386648"/>
              <a:gd name="connsiteY2539" fmla="*/ 89043 h 1849426"/>
              <a:gd name="connsiteX2540" fmla="*/ 6368623 w 6386648"/>
              <a:gd name="connsiteY2540" fmla="*/ 83034 h 1849426"/>
              <a:gd name="connsiteX2541" fmla="*/ 6386648 w 6386648"/>
              <a:gd name="connsiteY2541" fmla="*/ 101058 h 1849426"/>
              <a:gd name="connsiteX2542" fmla="*/ 6368623 w 6386648"/>
              <a:gd name="connsiteY2542" fmla="*/ 119083 h 1849426"/>
              <a:gd name="connsiteX2543" fmla="*/ 6350599 w 6386648"/>
              <a:gd name="connsiteY2543" fmla="*/ 101058 h 1849426"/>
              <a:gd name="connsiteX2544" fmla="*/ 6368623 w 6386648"/>
              <a:gd name="connsiteY2544" fmla="*/ 83034 h 1849426"/>
              <a:gd name="connsiteX2545" fmla="*/ 6242452 w 6386648"/>
              <a:gd name="connsiteY2545" fmla="*/ 83034 h 1849426"/>
              <a:gd name="connsiteX2546" fmla="*/ 6260477 w 6386648"/>
              <a:gd name="connsiteY2546" fmla="*/ 101058 h 1849426"/>
              <a:gd name="connsiteX2547" fmla="*/ 6242452 w 6386648"/>
              <a:gd name="connsiteY2547" fmla="*/ 119083 h 1849426"/>
              <a:gd name="connsiteX2548" fmla="*/ 6224428 w 6386648"/>
              <a:gd name="connsiteY2548" fmla="*/ 101058 h 1849426"/>
              <a:gd name="connsiteX2549" fmla="*/ 6242452 w 6386648"/>
              <a:gd name="connsiteY2549" fmla="*/ 83034 h 1849426"/>
              <a:gd name="connsiteX2550" fmla="*/ 4884613 w 6386648"/>
              <a:gd name="connsiteY2550" fmla="*/ 83034 h 1849426"/>
              <a:gd name="connsiteX2551" fmla="*/ 4902638 w 6386648"/>
              <a:gd name="connsiteY2551" fmla="*/ 101058 h 1849426"/>
              <a:gd name="connsiteX2552" fmla="*/ 4884613 w 6386648"/>
              <a:gd name="connsiteY2552" fmla="*/ 119083 h 1849426"/>
              <a:gd name="connsiteX2553" fmla="*/ 4866589 w 6386648"/>
              <a:gd name="connsiteY2553" fmla="*/ 101058 h 1849426"/>
              <a:gd name="connsiteX2554" fmla="*/ 4884613 w 6386648"/>
              <a:gd name="connsiteY2554" fmla="*/ 83034 h 1849426"/>
              <a:gd name="connsiteX2555" fmla="*/ 3118221 w 6386648"/>
              <a:gd name="connsiteY2555" fmla="*/ 83034 h 1849426"/>
              <a:gd name="connsiteX2556" fmla="*/ 3136246 w 6386648"/>
              <a:gd name="connsiteY2556" fmla="*/ 101058 h 1849426"/>
              <a:gd name="connsiteX2557" fmla="*/ 3118221 w 6386648"/>
              <a:gd name="connsiteY2557" fmla="*/ 119083 h 1849426"/>
              <a:gd name="connsiteX2558" fmla="*/ 3100197 w 6386648"/>
              <a:gd name="connsiteY2558" fmla="*/ 101058 h 1849426"/>
              <a:gd name="connsiteX2559" fmla="*/ 3118221 w 6386648"/>
              <a:gd name="connsiteY2559" fmla="*/ 83034 h 1849426"/>
              <a:gd name="connsiteX2560" fmla="*/ 2619546 w 6386648"/>
              <a:gd name="connsiteY2560" fmla="*/ 83034 h 1849426"/>
              <a:gd name="connsiteX2561" fmla="*/ 2637571 w 6386648"/>
              <a:gd name="connsiteY2561" fmla="*/ 101058 h 1849426"/>
              <a:gd name="connsiteX2562" fmla="*/ 2619546 w 6386648"/>
              <a:gd name="connsiteY2562" fmla="*/ 119083 h 1849426"/>
              <a:gd name="connsiteX2563" fmla="*/ 2601522 w 6386648"/>
              <a:gd name="connsiteY2563" fmla="*/ 101058 h 1849426"/>
              <a:gd name="connsiteX2564" fmla="*/ 2619546 w 6386648"/>
              <a:gd name="connsiteY2564" fmla="*/ 83034 h 1849426"/>
              <a:gd name="connsiteX2565" fmla="*/ 1291748 w 6386648"/>
              <a:gd name="connsiteY2565" fmla="*/ 83034 h 1849426"/>
              <a:gd name="connsiteX2566" fmla="*/ 1309773 w 6386648"/>
              <a:gd name="connsiteY2566" fmla="*/ 101058 h 1849426"/>
              <a:gd name="connsiteX2567" fmla="*/ 1291748 w 6386648"/>
              <a:gd name="connsiteY2567" fmla="*/ 119083 h 1849426"/>
              <a:gd name="connsiteX2568" fmla="*/ 1273724 w 6386648"/>
              <a:gd name="connsiteY2568" fmla="*/ 101058 h 1849426"/>
              <a:gd name="connsiteX2569" fmla="*/ 1291748 w 6386648"/>
              <a:gd name="connsiteY2569" fmla="*/ 83034 h 1849426"/>
              <a:gd name="connsiteX2570" fmla="*/ 702951 w 6386648"/>
              <a:gd name="connsiteY2570" fmla="*/ 83034 h 1849426"/>
              <a:gd name="connsiteX2571" fmla="*/ 720976 w 6386648"/>
              <a:gd name="connsiteY2571" fmla="*/ 101058 h 1849426"/>
              <a:gd name="connsiteX2572" fmla="*/ 702951 w 6386648"/>
              <a:gd name="connsiteY2572" fmla="*/ 119083 h 1849426"/>
              <a:gd name="connsiteX2573" fmla="*/ 684927 w 6386648"/>
              <a:gd name="connsiteY2573" fmla="*/ 101058 h 1849426"/>
              <a:gd name="connsiteX2574" fmla="*/ 702951 w 6386648"/>
              <a:gd name="connsiteY2574" fmla="*/ 83034 h 1849426"/>
              <a:gd name="connsiteX2575" fmla="*/ 2319139 w 6386648"/>
              <a:gd name="connsiteY2575" fmla="*/ 65010 h 1849426"/>
              <a:gd name="connsiteX2576" fmla="*/ 2337164 w 6386648"/>
              <a:gd name="connsiteY2576" fmla="*/ 83034 h 1849426"/>
              <a:gd name="connsiteX2577" fmla="*/ 2319139 w 6386648"/>
              <a:gd name="connsiteY2577" fmla="*/ 101059 h 1849426"/>
              <a:gd name="connsiteX2578" fmla="*/ 2301115 w 6386648"/>
              <a:gd name="connsiteY2578" fmla="*/ 83034 h 1849426"/>
              <a:gd name="connsiteX2579" fmla="*/ 2319139 w 6386648"/>
              <a:gd name="connsiteY2579" fmla="*/ 65010 h 1849426"/>
              <a:gd name="connsiteX2580" fmla="*/ 564765 w 6386648"/>
              <a:gd name="connsiteY2580" fmla="*/ 65010 h 1849426"/>
              <a:gd name="connsiteX2581" fmla="*/ 582789 w 6386648"/>
              <a:gd name="connsiteY2581" fmla="*/ 83034 h 1849426"/>
              <a:gd name="connsiteX2582" fmla="*/ 564765 w 6386648"/>
              <a:gd name="connsiteY2582" fmla="*/ 101059 h 1849426"/>
              <a:gd name="connsiteX2583" fmla="*/ 546740 w 6386648"/>
              <a:gd name="connsiteY2583" fmla="*/ 83034 h 1849426"/>
              <a:gd name="connsiteX2584" fmla="*/ 564765 w 6386648"/>
              <a:gd name="connsiteY2584" fmla="*/ 65010 h 1849426"/>
              <a:gd name="connsiteX2585" fmla="*/ 18024 w 6386648"/>
              <a:gd name="connsiteY2585" fmla="*/ 65010 h 1849426"/>
              <a:gd name="connsiteX2586" fmla="*/ 36049 w 6386648"/>
              <a:gd name="connsiteY2586" fmla="*/ 83034 h 1849426"/>
              <a:gd name="connsiteX2587" fmla="*/ 18024 w 6386648"/>
              <a:gd name="connsiteY2587" fmla="*/ 101059 h 1849426"/>
              <a:gd name="connsiteX2588" fmla="*/ 0 w 6386648"/>
              <a:gd name="connsiteY2588" fmla="*/ 83034 h 1849426"/>
              <a:gd name="connsiteX2589" fmla="*/ 18024 w 6386648"/>
              <a:gd name="connsiteY2589" fmla="*/ 65010 h 1849426"/>
              <a:gd name="connsiteX2590" fmla="*/ 5052841 w 6386648"/>
              <a:gd name="connsiteY2590" fmla="*/ 59002 h 1849426"/>
              <a:gd name="connsiteX2591" fmla="*/ 5070866 w 6386648"/>
              <a:gd name="connsiteY2591" fmla="*/ 77026 h 1849426"/>
              <a:gd name="connsiteX2592" fmla="*/ 5052841 w 6386648"/>
              <a:gd name="connsiteY2592" fmla="*/ 95051 h 1849426"/>
              <a:gd name="connsiteX2593" fmla="*/ 5034817 w 6386648"/>
              <a:gd name="connsiteY2593" fmla="*/ 77026 h 1849426"/>
              <a:gd name="connsiteX2594" fmla="*/ 5052841 w 6386648"/>
              <a:gd name="connsiteY2594" fmla="*/ 59002 h 1849426"/>
              <a:gd name="connsiteX2595" fmla="*/ 3490726 w 6386648"/>
              <a:gd name="connsiteY2595" fmla="*/ 59002 h 1849426"/>
              <a:gd name="connsiteX2596" fmla="*/ 3508751 w 6386648"/>
              <a:gd name="connsiteY2596" fmla="*/ 77026 h 1849426"/>
              <a:gd name="connsiteX2597" fmla="*/ 3490726 w 6386648"/>
              <a:gd name="connsiteY2597" fmla="*/ 95051 h 1849426"/>
              <a:gd name="connsiteX2598" fmla="*/ 3472702 w 6386648"/>
              <a:gd name="connsiteY2598" fmla="*/ 77026 h 1849426"/>
              <a:gd name="connsiteX2599" fmla="*/ 3490726 w 6386648"/>
              <a:gd name="connsiteY2599" fmla="*/ 59002 h 1849426"/>
              <a:gd name="connsiteX2600" fmla="*/ 1447960 w 6386648"/>
              <a:gd name="connsiteY2600" fmla="*/ 59002 h 1849426"/>
              <a:gd name="connsiteX2601" fmla="*/ 1465985 w 6386648"/>
              <a:gd name="connsiteY2601" fmla="*/ 77026 h 1849426"/>
              <a:gd name="connsiteX2602" fmla="*/ 1447960 w 6386648"/>
              <a:gd name="connsiteY2602" fmla="*/ 95051 h 1849426"/>
              <a:gd name="connsiteX2603" fmla="*/ 1429936 w 6386648"/>
              <a:gd name="connsiteY2603" fmla="*/ 77026 h 1849426"/>
              <a:gd name="connsiteX2604" fmla="*/ 1447960 w 6386648"/>
              <a:gd name="connsiteY2604" fmla="*/ 59002 h 1849426"/>
              <a:gd name="connsiteX2605" fmla="*/ 2192969 w 6386648"/>
              <a:gd name="connsiteY2605" fmla="*/ 46987 h 1849426"/>
              <a:gd name="connsiteX2606" fmla="*/ 2210994 w 6386648"/>
              <a:gd name="connsiteY2606" fmla="*/ 65012 h 1849426"/>
              <a:gd name="connsiteX2607" fmla="*/ 2192969 w 6386648"/>
              <a:gd name="connsiteY2607" fmla="*/ 83036 h 1849426"/>
              <a:gd name="connsiteX2608" fmla="*/ 2174945 w 6386648"/>
              <a:gd name="connsiteY2608" fmla="*/ 65012 h 1849426"/>
              <a:gd name="connsiteX2609" fmla="*/ 2192969 w 6386648"/>
              <a:gd name="connsiteY2609" fmla="*/ 46987 h 1849426"/>
              <a:gd name="connsiteX2610" fmla="*/ 4434003 w 6386648"/>
              <a:gd name="connsiteY2610" fmla="*/ 40979 h 1849426"/>
              <a:gd name="connsiteX2611" fmla="*/ 4452028 w 6386648"/>
              <a:gd name="connsiteY2611" fmla="*/ 59003 h 1849426"/>
              <a:gd name="connsiteX2612" fmla="*/ 4434003 w 6386648"/>
              <a:gd name="connsiteY2612" fmla="*/ 77028 h 1849426"/>
              <a:gd name="connsiteX2613" fmla="*/ 4415979 w 6386648"/>
              <a:gd name="connsiteY2613" fmla="*/ 59003 h 1849426"/>
              <a:gd name="connsiteX2614" fmla="*/ 4434003 w 6386648"/>
              <a:gd name="connsiteY2614" fmla="*/ 40979 h 1849426"/>
              <a:gd name="connsiteX2615" fmla="*/ 3616897 w 6386648"/>
              <a:gd name="connsiteY2615" fmla="*/ 40979 h 1849426"/>
              <a:gd name="connsiteX2616" fmla="*/ 3634922 w 6386648"/>
              <a:gd name="connsiteY2616" fmla="*/ 59003 h 1849426"/>
              <a:gd name="connsiteX2617" fmla="*/ 3616897 w 6386648"/>
              <a:gd name="connsiteY2617" fmla="*/ 77028 h 1849426"/>
              <a:gd name="connsiteX2618" fmla="*/ 3598872 w 6386648"/>
              <a:gd name="connsiteY2618" fmla="*/ 59003 h 1849426"/>
              <a:gd name="connsiteX2619" fmla="*/ 3616897 w 6386648"/>
              <a:gd name="connsiteY2619" fmla="*/ 40979 h 1849426"/>
              <a:gd name="connsiteX2620" fmla="*/ 1826473 w 6386648"/>
              <a:gd name="connsiteY2620" fmla="*/ 40979 h 1849426"/>
              <a:gd name="connsiteX2621" fmla="*/ 1844497 w 6386648"/>
              <a:gd name="connsiteY2621" fmla="*/ 59003 h 1849426"/>
              <a:gd name="connsiteX2622" fmla="*/ 1826473 w 6386648"/>
              <a:gd name="connsiteY2622" fmla="*/ 77028 h 1849426"/>
              <a:gd name="connsiteX2623" fmla="*/ 1808448 w 6386648"/>
              <a:gd name="connsiteY2623" fmla="*/ 59003 h 1849426"/>
              <a:gd name="connsiteX2624" fmla="*/ 1826473 w 6386648"/>
              <a:gd name="connsiteY2624" fmla="*/ 40979 h 1849426"/>
              <a:gd name="connsiteX2625" fmla="*/ 5942045 w 6386648"/>
              <a:gd name="connsiteY2625" fmla="*/ 34970 h 1849426"/>
              <a:gd name="connsiteX2626" fmla="*/ 5960070 w 6386648"/>
              <a:gd name="connsiteY2626" fmla="*/ 52994 h 1849426"/>
              <a:gd name="connsiteX2627" fmla="*/ 5942045 w 6386648"/>
              <a:gd name="connsiteY2627" fmla="*/ 71019 h 1849426"/>
              <a:gd name="connsiteX2628" fmla="*/ 5924021 w 6386648"/>
              <a:gd name="connsiteY2628" fmla="*/ 52994 h 1849426"/>
              <a:gd name="connsiteX2629" fmla="*/ 5942045 w 6386648"/>
              <a:gd name="connsiteY2629" fmla="*/ 34970 h 1849426"/>
              <a:gd name="connsiteX2630" fmla="*/ 5719744 w 6386648"/>
              <a:gd name="connsiteY2630" fmla="*/ 34970 h 1849426"/>
              <a:gd name="connsiteX2631" fmla="*/ 5737769 w 6386648"/>
              <a:gd name="connsiteY2631" fmla="*/ 52994 h 1849426"/>
              <a:gd name="connsiteX2632" fmla="*/ 5719744 w 6386648"/>
              <a:gd name="connsiteY2632" fmla="*/ 71019 h 1849426"/>
              <a:gd name="connsiteX2633" fmla="*/ 5701719 w 6386648"/>
              <a:gd name="connsiteY2633" fmla="*/ 52994 h 1849426"/>
              <a:gd name="connsiteX2634" fmla="*/ 5719744 w 6386648"/>
              <a:gd name="connsiteY2634" fmla="*/ 34970 h 1849426"/>
              <a:gd name="connsiteX2635" fmla="*/ 1171586 w 6386648"/>
              <a:gd name="connsiteY2635" fmla="*/ 34970 h 1849426"/>
              <a:gd name="connsiteX2636" fmla="*/ 1189611 w 6386648"/>
              <a:gd name="connsiteY2636" fmla="*/ 52994 h 1849426"/>
              <a:gd name="connsiteX2637" fmla="*/ 1171586 w 6386648"/>
              <a:gd name="connsiteY2637" fmla="*/ 71019 h 1849426"/>
              <a:gd name="connsiteX2638" fmla="*/ 1153562 w 6386648"/>
              <a:gd name="connsiteY2638" fmla="*/ 52994 h 1849426"/>
              <a:gd name="connsiteX2639" fmla="*/ 1171586 w 6386648"/>
              <a:gd name="connsiteY2639" fmla="*/ 34970 h 1849426"/>
              <a:gd name="connsiteX2640" fmla="*/ 937268 w 6386648"/>
              <a:gd name="connsiteY2640" fmla="*/ 34970 h 1849426"/>
              <a:gd name="connsiteX2641" fmla="*/ 955293 w 6386648"/>
              <a:gd name="connsiteY2641" fmla="*/ 52994 h 1849426"/>
              <a:gd name="connsiteX2642" fmla="*/ 937268 w 6386648"/>
              <a:gd name="connsiteY2642" fmla="*/ 71019 h 1849426"/>
              <a:gd name="connsiteX2643" fmla="*/ 919244 w 6386648"/>
              <a:gd name="connsiteY2643" fmla="*/ 52994 h 1849426"/>
              <a:gd name="connsiteX2644" fmla="*/ 937268 w 6386648"/>
              <a:gd name="connsiteY2644" fmla="*/ 34970 h 1849426"/>
              <a:gd name="connsiteX2645" fmla="*/ 426577 w 6386648"/>
              <a:gd name="connsiteY2645" fmla="*/ 34970 h 1849426"/>
              <a:gd name="connsiteX2646" fmla="*/ 444602 w 6386648"/>
              <a:gd name="connsiteY2646" fmla="*/ 52994 h 1849426"/>
              <a:gd name="connsiteX2647" fmla="*/ 426577 w 6386648"/>
              <a:gd name="connsiteY2647" fmla="*/ 71019 h 1849426"/>
              <a:gd name="connsiteX2648" fmla="*/ 408553 w 6386648"/>
              <a:gd name="connsiteY2648" fmla="*/ 52994 h 1849426"/>
              <a:gd name="connsiteX2649" fmla="*/ 426577 w 6386648"/>
              <a:gd name="connsiteY2649" fmla="*/ 34970 h 1849426"/>
              <a:gd name="connsiteX2650" fmla="*/ 6146322 w 6386648"/>
              <a:gd name="connsiteY2650" fmla="*/ 28962 h 1849426"/>
              <a:gd name="connsiteX2651" fmla="*/ 6164347 w 6386648"/>
              <a:gd name="connsiteY2651" fmla="*/ 46986 h 1849426"/>
              <a:gd name="connsiteX2652" fmla="*/ 6146322 w 6386648"/>
              <a:gd name="connsiteY2652" fmla="*/ 65011 h 1849426"/>
              <a:gd name="connsiteX2653" fmla="*/ 6128298 w 6386648"/>
              <a:gd name="connsiteY2653" fmla="*/ 46986 h 1849426"/>
              <a:gd name="connsiteX2654" fmla="*/ 6146322 w 6386648"/>
              <a:gd name="connsiteY2654" fmla="*/ 28962 h 1849426"/>
              <a:gd name="connsiteX2655" fmla="*/ 4776467 w 6386648"/>
              <a:gd name="connsiteY2655" fmla="*/ 28962 h 1849426"/>
              <a:gd name="connsiteX2656" fmla="*/ 4794492 w 6386648"/>
              <a:gd name="connsiteY2656" fmla="*/ 46986 h 1849426"/>
              <a:gd name="connsiteX2657" fmla="*/ 4776467 w 6386648"/>
              <a:gd name="connsiteY2657" fmla="*/ 65011 h 1849426"/>
              <a:gd name="connsiteX2658" fmla="*/ 4758443 w 6386648"/>
              <a:gd name="connsiteY2658" fmla="*/ 46986 h 1849426"/>
              <a:gd name="connsiteX2659" fmla="*/ 4776467 w 6386648"/>
              <a:gd name="connsiteY2659" fmla="*/ 28962 h 1849426"/>
              <a:gd name="connsiteX2660" fmla="*/ 2451318 w 6386648"/>
              <a:gd name="connsiteY2660" fmla="*/ 28962 h 1849426"/>
              <a:gd name="connsiteX2661" fmla="*/ 2469343 w 6386648"/>
              <a:gd name="connsiteY2661" fmla="*/ 46986 h 1849426"/>
              <a:gd name="connsiteX2662" fmla="*/ 2451318 w 6386648"/>
              <a:gd name="connsiteY2662" fmla="*/ 65011 h 1849426"/>
              <a:gd name="connsiteX2663" fmla="*/ 2433294 w 6386648"/>
              <a:gd name="connsiteY2663" fmla="*/ 46986 h 1849426"/>
              <a:gd name="connsiteX2664" fmla="*/ 2451318 w 6386648"/>
              <a:gd name="connsiteY2664" fmla="*/ 28962 h 1849426"/>
              <a:gd name="connsiteX2665" fmla="*/ 150203 w 6386648"/>
              <a:gd name="connsiteY2665" fmla="*/ 28962 h 1849426"/>
              <a:gd name="connsiteX2666" fmla="*/ 168228 w 6386648"/>
              <a:gd name="connsiteY2666" fmla="*/ 46986 h 1849426"/>
              <a:gd name="connsiteX2667" fmla="*/ 150203 w 6386648"/>
              <a:gd name="connsiteY2667" fmla="*/ 65011 h 1849426"/>
              <a:gd name="connsiteX2668" fmla="*/ 132179 w 6386648"/>
              <a:gd name="connsiteY2668" fmla="*/ 46986 h 1849426"/>
              <a:gd name="connsiteX2669" fmla="*/ 150203 w 6386648"/>
              <a:gd name="connsiteY2669" fmla="*/ 28962 h 1849426"/>
              <a:gd name="connsiteX2670" fmla="*/ 4277792 w 6386648"/>
              <a:gd name="connsiteY2670" fmla="*/ 22954 h 1849426"/>
              <a:gd name="connsiteX2671" fmla="*/ 4295817 w 6386648"/>
              <a:gd name="connsiteY2671" fmla="*/ 40978 h 1849426"/>
              <a:gd name="connsiteX2672" fmla="*/ 4277792 w 6386648"/>
              <a:gd name="connsiteY2672" fmla="*/ 59003 h 1849426"/>
              <a:gd name="connsiteX2673" fmla="*/ 4259767 w 6386648"/>
              <a:gd name="connsiteY2673" fmla="*/ 40978 h 1849426"/>
              <a:gd name="connsiteX2674" fmla="*/ 4277792 w 6386648"/>
              <a:gd name="connsiteY2674" fmla="*/ 22954 h 1849426"/>
              <a:gd name="connsiteX2675" fmla="*/ 4145613 w 6386648"/>
              <a:gd name="connsiteY2675" fmla="*/ 22954 h 1849426"/>
              <a:gd name="connsiteX2676" fmla="*/ 4163638 w 6386648"/>
              <a:gd name="connsiteY2676" fmla="*/ 40978 h 1849426"/>
              <a:gd name="connsiteX2677" fmla="*/ 4145613 w 6386648"/>
              <a:gd name="connsiteY2677" fmla="*/ 59003 h 1849426"/>
              <a:gd name="connsiteX2678" fmla="*/ 4127589 w 6386648"/>
              <a:gd name="connsiteY2678" fmla="*/ 40978 h 1849426"/>
              <a:gd name="connsiteX2679" fmla="*/ 4145613 w 6386648"/>
              <a:gd name="connsiteY2679" fmla="*/ 22954 h 1849426"/>
              <a:gd name="connsiteX2680" fmla="*/ 817106 w 6386648"/>
              <a:gd name="connsiteY2680" fmla="*/ 22954 h 1849426"/>
              <a:gd name="connsiteX2681" fmla="*/ 829123 w 6386648"/>
              <a:gd name="connsiteY2681" fmla="*/ 34970 h 1849426"/>
              <a:gd name="connsiteX2682" fmla="*/ 817106 w 6386648"/>
              <a:gd name="connsiteY2682" fmla="*/ 46987 h 1849426"/>
              <a:gd name="connsiteX2683" fmla="*/ 805090 w 6386648"/>
              <a:gd name="connsiteY2683" fmla="*/ 34970 h 1849426"/>
              <a:gd name="connsiteX2684" fmla="*/ 817106 w 6386648"/>
              <a:gd name="connsiteY2684" fmla="*/ 22954 h 1849426"/>
              <a:gd name="connsiteX2685" fmla="*/ 5491435 w 6386648"/>
              <a:gd name="connsiteY2685" fmla="*/ 16946 h 1849426"/>
              <a:gd name="connsiteX2686" fmla="*/ 5509460 w 6386648"/>
              <a:gd name="connsiteY2686" fmla="*/ 34971 h 1849426"/>
              <a:gd name="connsiteX2687" fmla="*/ 5491435 w 6386648"/>
              <a:gd name="connsiteY2687" fmla="*/ 52995 h 1849426"/>
              <a:gd name="connsiteX2688" fmla="*/ 5473411 w 6386648"/>
              <a:gd name="connsiteY2688" fmla="*/ 34971 h 1849426"/>
              <a:gd name="connsiteX2689" fmla="*/ 5491435 w 6386648"/>
              <a:gd name="connsiteY2689" fmla="*/ 16946 h 1849426"/>
              <a:gd name="connsiteX2690" fmla="*/ 5323207 w 6386648"/>
              <a:gd name="connsiteY2690" fmla="*/ 16946 h 1849426"/>
              <a:gd name="connsiteX2691" fmla="*/ 5341232 w 6386648"/>
              <a:gd name="connsiteY2691" fmla="*/ 34971 h 1849426"/>
              <a:gd name="connsiteX2692" fmla="*/ 5323207 w 6386648"/>
              <a:gd name="connsiteY2692" fmla="*/ 52995 h 1849426"/>
              <a:gd name="connsiteX2693" fmla="*/ 5305183 w 6386648"/>
              <a:gd name="connsiteY2693" fmla="*/ 34971 h 1849426"/>
              <a:gd name="connsiteX2694" fmla="*/ 5323207 w 6386648"/>
              <a:gd name="connsiteY2694" fmla="*/ 16946 h 1849426"/>
              <a:gd name="connsiteX2695" fmla="*/ 4632272 w 6386648"/>
              <a:gd name="connsiteY2695" fmla="*/ 16946 h 1849426"/>
              <a:gd name="connsiteX2696" fmla="*/ 4650297 w 6386648"/>
              <a:gd name="connsiteY2696" fmla="*/ 34971 h 1849426"/>
              <a:gd name="connsiteX2697" fmla="*/ 4632272 w 6386648"/>
              <a:gd name="connsiteY2697" fmla="*/ 52995 h 1849426"/>
              <a:gd name="connsiteX2698" fmla="*/ 4614248 w 6386648"/>
              <a:gd name="connsiteY2698" fmla="*/ 34971 h 1849426"/>
              <a:gd name="connsiteX2699" fmla="*/ 4632272 w 6386648"/>
              <a:gd name="connsiteY2699" fmla="*/ 16946 h 1849426"/>
              <a:gd name="connsiteX2700" fmla="*/ 3226368 w 6386648"/>
              <a:gd name="connsiteY2700" fmla="*/ 16946 h 1849426"/>
              <a:gd name="connsiteX2701" fmla="*/ 3244393 w 6386648"/>
              <a:gd name="connsiteY2701" fmla="*/ 34971 h 1849426"/>
              <a:gd name="connsiteX2702" fmla="*/ 3226368 w 6386648"/>
              <a:gd name="connsiteY2702" fmla="*/ 52995 h 1849426"/>
              <a:gd name="connsiteX2703" fmla="*/ 3208343 w 6386648"/>
              <a:gd name="connsiteY2703" fmla="*/ 34971 h 1849426"/>
              <a:gd name="connsiteX2704" fmla="*/ 3226368 w 6386648"/>
              <a:gd name="connsiteY2704" fmla="*/ 16946 h 1849426"/>
              <a:gd name="connsiteX2705" fmla="*/ 3983393 w 6386648"/>
              <a:gd name="connsiteY2705" fmla="*/ 10938 h 1849426"/>
              <a:gd name="connsiteX2706" fmla="*/ 4001418 w 6386648"/>
              <a:gd name="connsiteY2706" fmla="*/ 28962 h 1849426"/>
              <a:gd name="connsiteX2707" fmla="*/ 3983393 w 6386648"/>
              <a:gd name="connsiteY2707" fmla="*/ 46987 h 1849426"/>
              <a:gd name="connsiteX2708" fmla="*/ 3965369 w 6386648"/>
              <a:gd name="connsiteY2708" fmla="*/ 28962 h 1849426"/>
              <a:gd name="connsiteX2709" fmla="*/ 3983393 w 6386648"/>
              <a:gd name="connsiteY2709" fmla="*/ 10938 h 1849426"/>
              <a:gd name="connsiteX2710" fmla="*/ 1039407 w 6386648"/>
              <a:gd name="connsiteY2710" fmla="*/ 10938 h 1849426"/>
              <a:gd name="connsiteX2711" fmla="*/ 1057432 w 6386648"/>
              <a:gd name="connsiteY2711" fmla="*/ 28962 h 1849426"/>
              <a:gd name="connsiteX2712" fmla="*/ 1039407 w 6386648"/>
              <a:gd name="connsiteY2712" fmla="*/ 46987 h 1849426"/>
              <a:gd name="connsiteX2713" fmla="*/ 1021383 w 6386648"/>
              <a:gd name="connsiteY2713" fmla="*/ 28962 h 1849426"/>
              <a:gd name="connsiteX2714" fmla="*/ 1039407 w 6386648"/>
              <a:gd name="connsiteY2714" fmla="*/ 10938 h 1849426"/>
              <a:gd name="connsiteX2715" fmla="*/ 312422 w 6386648"/>
              <a:gd name="connsiteY2715" fmla="*/ 10938 h 1849426"/>
              <a:gd name="connsiteX2716" fmla="*/ 330447 w 6386648"/>
              <a:gd name="connsiteY2716" fmla="*/ 28962 h 1849426"/>
              <a:gd name="connsiteX2717" fmla="*/ 312422 w 6386648"/>
              <a:gd name="connsiteY2717" fmla="*/ 46987 h 1849426"/>
              <a:gd name="connsiteX2718" fmla="*/ 294398 w 6386648"/>
              <a:gd name="connsiteY2718" fmla="*/ 28962 h 1849426"/>
              <a:gd name="connsiteX2719" fmla="*/ 312422 w 6386648"/>
              <a:gd name="connsiteY2719" fmla="*/ 10938 h 1849426"/>
              <a:gd name="connsiteX2720" fmla="*/ 3839198 w 6386648"/>
              <a:gd name="connsiteY2720" fmla="*/ 4930 h 1849426"/>
              <a:gd name="connsiteX2721" fmla="*/ 3857223 w 6386648"/>
              <a:gd name="connsiteY2721" fmla="*/ 22954 h 1849426"/>
              <a:gd name="connsiteX2722" fmla="*/ 3839198 w 6386648"/>
              <a:gd name="connsiteY2722" fmla="*/ 40979 h 1849426"/>
              <a:gd name="connsiteX2723" fmla="*/ 3821174 w 6386648"/>
              <a:gd name="connsiteY2723" fmla="*/ 22954 h 1849426"/>
              <a:gd name="connsiteX2724" fmla="*/ 3839198 w 6386648"/>
              <a:gd name="connsiteY2724" fmla="*/ 4930 h 1849426"/>
              <a:gd name="connsiteX2725" fmla="*/ 3388588 w 6386648"/>
              <a:gd name="connsiteY2725" fmla="*/ 4930 h 1849426"/>
              <a:gd name="connsiteX2726" fmla="*/ 3406613 w 6386648"/>
              <a:gd name="connsiteY2726" fmla="*/ 22954 h 1849426"/>
              <a:gd name="connsiteX2727" fmla="*/ 3388588 w 6386648"/>
              <a:gd name="connsiteY2727" fmla="*/ 40979 h 1849426"/>
              <a:gd name="connsiteX2728" fmla="*/ 3370564 w 6386648"/>
              <a:gd name="connsiteY2728" fmla="*/ 22954 h 1849426"/>
              <a:gd name="connsiteX2729" fmla="*/ 3388588 w 6386648"/>
              <a:gd name="connsiteY2729" fmla="*/ 4930 h 1849426"/>
              <a:gd name="connsiteX2730" fmla="*/ 5171526 w 6386648"/>
              <a:gd name="connsiteY2730" fmla="*/ 0 h 1849426"/>
              <a:gd name="connsiteX2731" fmla="*/ 5198514 w 6386648"/>
              <a:gd name="connsiteY2731" fmla="*/ 0 h 1849426"/>
              <a:gd name="connsiteX2732" fmla="*/ 5203045 w 6386648"/>
              <a:gd name="connsiteY2732" fmla="*/ 10937 h 1849426"/>
              <a:gd name="connsiteX2733" fmla="*/ 5185020 w 6386648"/>
              <a:gd name="connsiteY2733" fmla="*/ 28962 h 1849426"/>
              <a:gd name="connsiteX2734" fmla="*/ 5166996 w 6386648"/>
              <a:gd name="connsiteY2734" fmla="*/ 10937 h 1849426"/>
              <a:gd name="connsiteX2735" fmla="*/ 4908761 w 6386648"/>
              <a:gd name="connsiteY2735" fmla="*/ 0 h 1849426"/>
              <a:gd name="connsiteX2736" fmla="*/ 4932564 w 6386648"/>
              <a:gd name="connsiteY2736" fmla="*/ 0 h 1849426"/>
              <a:gd name="connsiteX2737" fmla="*/ 4920662 w 6386648"/>
              <a:gd name="connsiteY2737" fmla="*/ 4930 h 1849426"/>
              <a:gd name="connsiteX2738" fmla="*/ 3701458 w 6386648"/>
              <a:gd name="connsiteY2738" fmla="*/ 0 h 1849426"/>
              <a:gd name="connsiteX2739" fmla="*/ 3736613 w 6386648"/>
              <a:gd name="connsiteY2739" fmla="*/ 0 h 1849426"/>
              <a:gd name="connsiteX2740" fmla="*/ 3731781 w 6386648"/>
              <a:gd name="connsiteY2740" fmla="*/ 11667 h 1849426"/>
              <a:gd name="connsiteX2741" fmla="*/ 3719035 w 6386648"/>
              <a:gd name="connsiteY2741" fmla="*/ 16946 h 1849426"/>
              <a:gd name="connsiteX2742" fmla="*/ 3706290 w 6386648"/>
              <a:gd name="connsiteY2742" fmla="*/ 11667 h 1849426"/>
              <a:gd name="connsiteX2743" fmla="*/ 3058255 w 6386648"/>
              <a:gd name="connsiteY2743" fmla="*/ 0 h 1849426"/>
              <a:gd name="connsiteX2744" fmla="*/ 3082058 w 6386648"/>
              <a:gd name="connsiteY2744" fmla="*/ 0 h 1849426"/>
              <a:gd name="connsiteX2745" fmla="*/ 3070156 w 6386648"/>
              <a:gd name="connsiteY2745" fmla="*/ 4930 h 1849426"/>
              <a:gd name="connsiteX2746" fmla="*/ 2908383 w 6386648"/>
              <a:gd name="connsiteY2746" fmla="*/ 0 h 1849426"/>
              <a:gd name="connsiteX2747" fmla="*/ 2943539 w 6386648"/>
              <a:gd name="connsiteY2747" fmla="*/ 0 h 1849426"/>
              <a:gd name="connsiteX2748" fmla="*/ 2938707 w 6386648"/>
              <a:gd name="connsiteY2748" fmla="*/ 11667 h 1849426"/>
              <a:gd name="connsiteX2749" fmla="*/ 2925961 w 6386648"/>
              <a:gd name="connsiteY2749" fmla="*/ 16946 h 1849426"/>
              <a:gd name="connsiteX2750" fmla="*/ 2913216 w 6386648"/>
              <a:gd name="connsiteY2750" fmla="*/ 11667 h 1849426"/>
              <a:gd name="connsiteX2751" fmla="*/ 2794230 w 6386648"/>
              <a:gd name="connsiteY2751" fmla="*/ 0 h 1849426"/>
              <a:gd name="connsiteX2752" fmla="*/ 2829385 w 6386648"/>
              <a:gd name="connsiteY2752" fmla="*/ 0 h 1849426"/>
              <a:gd name="connsiteX2753" fmla="*/ 2824553 w 6386648"/>
              <a:gd name="connsiteY2753" fmla="*/ 11667 h 1849426"/>
              <a:gd name="connsiteX2754" fmla="*/ 2811807 w 6386648"/>
              <a:gd name="connsiteY2754" fmla="*/ 16946 h 1849426"/>
              <a:gd name="connsiteX2755" fmla="*/ 2799062 w 6386648"/>
              <a:gd name="connsiteY2755" fmla="*/ 11667 h 1849426"/>
              <a:gd name="connsiteX2756" fmla="*/ 2675662 w 6386648"/>
              <a:gd name="connsiteY2756" fmla="*/ 0 h 1849426"/>
              <a:gd name="connsiteX2757" fmla="*/ 2707627 w 6386648"/>
              <a:gd name="connsiteY2757" fmla="*/ 0 h 1849426"/>
              <a:gd name="connsiteX2758" fmla="*/ 2709669 w 6386648"/>
              <a:gd name="connsiteY2758" fmla="*/ 4930 h 1849426"/>
              <a:gd name="connsiteX2759" fmla="*/ 2691644 w 6386648"/>
              <a:gd name="connsiteY2759" fmla="*/ 22954 h 1849426"/>
              <a:gd name="connsiteX2760" fmla="*/ 2673620 w 6386648"/>
              <a:gd name="connsiteY2760" fmla="*/ 4930 h 1849426"/>
              <a:gd name="connsiteX2761" fmla="*/ 2543483 w 6386648"/>
              <a:gd name="connsiteY2761" fmla="*/ 0 h 1849426"/>
              <a:gd name="connsiteX2762" fmla="*/ 2575448 w 6386648"/>
              <a:gd name="connsiteY2762" fmla="*/ 0 h 1849426"/>
              <a:gd name="connsiteX2763" fmla="*/ 2577490 w 6386648"/>
              <a:gd name="connsiteY2763" fmla="*/ 4930 h 1849426"/>
              <a:gd name="connsiteX2764" fmla="*/ 2559465 w 6386648"/>
              <a:gd name="connsiteY2764" fmla="*/ 22954 h 1849426"/>
              <a:gd name="connsiteX2765" fmla="*/ 2541441 w 6386648"/>
              <a:gd name="connsiteY2765" fmla="*/ 4930 h 1849426"/>
              <a:gd name="connsiteX2766" fmla="*/ 2047297 w 6386648"/>
              <a:gd name="connsiteY2766" fmla="*/ 0 h 1849426"/>
              <a:gd name="connsiteX2767" fmla="*/ 2074285 w 6386648"/>
              <a:gd name="connsiteY2767" fmla="*/ 0 h 1849426"/>
              <a:gd name="connsiteX2768" fmla="*/ 2078815 w 6386648"/>
              <a:gd name="connsiteY2768" fmla="*/ 10937 h 1849426"/>
              <a:gd name="connsiteX2769" fmla="*/ 2060790 w 6386648"/>
              <a:gd name="connsiteY2769" fmla="*/ 28962 h 1849426"/>
              <a:gd name="connsiteX2770" fmla="*/ 2042766 w 6386648"/>
              <a:gd name="connsiteY2770" fmla="*/ 10937 h 1849426"/>
              <a:gd name="connsiteX2771" fmla="*/ 1932017 w 6386648"/>
              <a:gd name="connsiteY2771" fmla="*/ 0 h 1849426"/>
              <a:gd name="connsiteX2772" fmla="*/ 1937222 w 6386648"/>
              <a:gd name="connsiteY2772" fmla="*/ 0 h 1849426"/>
              <a:gd name="connsiteX2773" fmla="*/ 1947365 w 6386648"/>
              <a:gd name="connsiteY2773" fmla="*/ 4201 h 1849426"/>
              <a:gd name="connsiteX2774" fmla="*/ 1952644 w 6386648"/>
              <a:gd name="connsiteY2774" fmla="*/ 16946 h 1849426"/>
              <a:gd name="connsiteX2775" fmla="*/ 1934619 w 6386648"/>
              <a:gd name="connsiteY2775" fmla="*/ 34971 h 1849426"/>
              <a:gd name="connsiteX2776" fmla="*/ 1916595 w 6386648"/>
              <a:gd name="connsiteY2776" fmla="*/ 16946 h 1849426"/>
              <a:gd name="connsiteX2777" fmla="*/ 1921875 w 6386648"/>
              <a:gd name="connsiteY2777" fmla="*/ 4201 h 1849426"/>
              <a:gd name="connsiteX2778" fmla="*/ 1694741 w 6386648"/>
              <a:gd name="connsiteY2778" fmla="*/ 0 h 1849426"/>
              <a:gd name="connsiteX2779" fmla="*/ 1729896 w 6386648"/>
              <a:gd name="connsiteY2779" fmla="*/ 0 h 1849426"/>
              <a:gd name="connsiteX2780" fmla="*/ 1725064 w 6386648"/>
              <a:gd name="connsiteY2780" fmla="*/ 11667 h 1849426"/>
              <a:gd name="connsiteX2781" fmla="*/ 1712318 w 6386648"/>
              <a:gd name="connsiteY2781" fmla="*/ 16946 h 1849426"/>
              <a:gd name="connsiteX2782" fmla="*/ 1699574 w 6386648"/>
              <a:gd name="connsiteY2782" fmla="*/ 11667 h 1849426"/>
              <a:gd name="connsiteX2783" fmla="*/ 1586594 w 6386648"/>
              <a:gd name="connsiteY2783" fmla="*/ 0 h 1849426"/>
              <a:gd name="connsiteX2784" fmla="*/ 1621749 w 6386648"/>
              <a:gd name="connsiteY2784" fmla="*/ 0 h 1849426"/>
              <a:gd name="connsiteX2785" fmla="*/ 1616917 w 6386648"/>
              <a:gd name="connsiteY2785" fmla="*/ 11667 h 1849426"/>
              <a:gd name="connsiteX2786" fmla="*/ 1604171 w 6386648"/>
              <a:gd name="connsiteY2786" fmla="*/ 16946 h 1849426"/>
              <a:gd name="connsiteX2787" fmla="*/ 1591427 w 6386648"/>
              <a:gd name="connsiteY2787" fmla="*/ 11667 h 1849426"/>
              <a:gd name="connsiteX2788" fmla="*/ 1328245 w 6386648"/>
              <a:gd name="connsiteY2788" fmla="*/ 0 h 1849426"/>
              <a:gd name="connsiteX2789" fmla="*/ 1363400 w 6386648"/>
              <a:gd name="connsiteY2789" fmla="*/ 0 h 1849426"/>
              <a:gd name="connsiteX2790" fmla="*/ 1358568 w 6386648"/>
              <a:gd name="connsiteY2790" fmla="*/ 11667 h 1849426"/>
              <a:gd name="connsiteX2791" fmla="*/ 1345823 w 6386648"/>
              <a:gd name="connsiteY2791" fmla="*/ 16946 h 1849426"/>
              <a:gd name="connsiteX2792" fmla="*/ 1333078 w 6386648"/>
              <a:gd name="connsiteY2792" fmla="*/ 11667 h 1849426"/>
              <a:gd name="connsiteX2793" fmla="*/ 636977 w 6386648"/>
              <a:gd name="connsiteY2793" fmla="*/ 0 h 1849426"/>
              <a:gd name="connsiteX2794" fmla="*/ 660780 w 6386648"/>
              <a:gd name="connsiteY2794" fmla="*/ 0 h 1849426"/>
              <a:gd name="connsiteX2795" fmla="*/ 648878 w 6386648"/>
              <a:gd name="connsiteY2795" fmla="*/ 4930 h 18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</a:cxnLst>
            <a:rect l="l" t="t" r="r" b="b"/>
            <a:pathLst>
              <a:path w="6386648" h="1849426">
                <a:moveTo>
                  <a:pt x="4421987" y="1813377"/>
                </a:moveTo>
                <a:cubicBezTo>
                  <a:pt x="4431942" y="1813377"/>
                  <a:pt x="4440012" y="1821446"/>
                  <a:pt x="4440012" y="1831401"/>
                </a:cubicBezTo>
                <a:cubicBezTo>
                  <a:pt x="4440012" y="1841356"/>
                  <a:pt x="4431942" y="1849426"/>
                  <a:pt x="4421987" y="1849426"/>
                </a:cubicBezTo>
                <a:cubicBezTo>
                  <a:pt x="4412032" y="1849426"/>
                  <a:pt x="4403963" y="1841356"/>
                  <a:pt x="4403963" y="1831401"/>
                </a:cubicBezTo>
                <a:cubicBezTo>
                  <a:pt x="4403963" y="1821446"/>
                  <a:pt x="4412032" y="1813377"/>
                  <a:pt x="4421987" y="1813377"/>
                </a:cubicBezTo>
                <a:close/>
                <a:moveTo>
                  <a:pt x="4235735" y="1807369"/>
                </a:moveTo>
                <a:cubicBezTo>
                  <a:pt x="4245690" y="1807369"/>
                  <a:pt x="4253760" y="1815439"/>
                  <a:pt x="4253760" y="1825393"/>
                </a:cubicBezTo>
                <a:cubicBezTo>
                  <a:pt x="4253760" y="1835348"/>
                  <a:pt x="4245690" y="1843418"/>
                  <a:pt x="4235735" y="1843418"/>
                </a:cubicBezTo>
                <a:cubicBezTo>
                  <a:pt x="4225780" y="1843418"/>
                  <a:pt x="4217711" y="1835348"/>
                  <a:pt x="4217711" y="1825393"/>
                </a:cubicBezTo>
                <a:cubicBezTo>
                  <a:pt x="4217711" y="1815439"/>
                  <a:pt x="4225780" y="1807369"/>
                  <a:pt x="4235735" y="1807369"/>
                </a:cubicBezTo>
                <a:close/>
                <a:moveTo>
                  <a:pt x="4566182" y="1795353"/>
                </a:moveTo>
                <a:cubicBezTo>
                  <a:pt x="4576137" y="1795353"/>
                  <a:pt x="4584207" y="1803423"/>
                  <a:pt x="4584207" y="1813377"/>
                </a:cubicBezTo>
                <a:cubicBezTo>
                  <a:pt x="4584207" y="1823332"/>
                  <a:pt x="4576137" y="1831402"/>
                  <a:pt x="4566182" y="1831402"/>
                </a:cubicBezTo>
                <a:cubicBezTo>
                  <a:pt x="4556227" y="1831402"/>
                  <a:pt x="4548158" y="1823332"/>
                  <a:pt x="4548158" y="1813377"/>
                </a:cubicBezTo>
                <a:cubicBezTo>
                  <a:pt x="4548158" y="1803423"/>
                  <a:pt x="4556227" y="1795353"/>
                  <a:pt x="4566182" y="1795353"/>
                </a:cubicBezTo>
                <a:close/>
                <a:moveTo>
                  <a:pt x="4698361" y="1777329"/>
                </a:moveTo>
                <a:cubicBezTo>
                  <a:pt x="4708316" y="1777329"/>
                  <a:pt x="4716386" y="1785399"/>
                  <a:pt x="4716386" y="1795353"/>
                </a:cubicBezTo>
                <a:cubicBezTo>
                  <a:pt x="4716386" y="1805308"/>
                  <a:pt x="4708316" y="1813378"/>
                  <a:pt x="4698361" y="1813378"/>
                </a:cubicBezTo>
                <a:cubicBezTo>
                  <a:pt x="4688406" y="1813378"/>
                  <a:pt x="4680336" y="1805308"/>
                  <a:pt x="4680336" y="1795353"/>
                </a:cubicBezTo>
                <a:cubicBezTo>
                  <a:pt x="4680336" y="1785399"/>
                  <a:pt x="4688406" y="1777329"/>
                  <a:pt x="4698361" y="1777329"/>
                </a:cubicBezTo>
                <a:close/>
                <a:moveTo>
                  <a:pt x="4085531" y="1759304"/>
                </a:moveTo>
                <a:cubicBezTo>
                  <a:pt x="4095486" y="1759304"/>
                  <a:pt x="4103556" y="1767374"/>
                  <a:pt x="4103556" y="1777329"/>
                </a:cubicBezTo>
                <a:cubicBezTo>
                  <a:pt x="4103556" y="1787283"/>
                  <a:pt x="4095486" y="1795353"/>
                  <a:pt x="4085531" y="1795353"/>
                </a:cubicBezTo>
                <a:cubicBezTo>
                  <a:pt x="4075576" y="1795353"/>
                  <a:pt x="4067507" y="1787283"/>
                  <a:pt x="4067507" y="1777329"/>
                </a:cubicBezTo>
                <a:cubicBezTo>
                  <a:pt x="4067507" y="1767374"/>
                  <a:pt x="4075576" y="1759304"/>
                  <a:pt x="4085531" y="1759304"/>
                </a:cubicBezTo>
                <a:close/>
                <a:moveTo>
                  <a:pt x="4301824" y="1723255"/>
                </a:moveTo>
                <a:cubicBezTo>
                  <a:pt x="4311779" y="1723255"/>
                  <a:pt x="4319849" y="1731324"/>
                  <a:pt x="4319849" y="1741279"/>
                </a:cubicBezTo>
                <a:cubicBezTo>
                  <a:pt x="4319849" y="1751234"/>
                  <a:pt x="4311779" y="1759304"/>
                  <a:pt x="4301824" y="1759304"/>
                </a:cubicBezTo>
                <a:cubicBezTo>
                  <a:pt x="4291869" y="1759304"/>
                  <a:pt x="4283800" y="1751234"/>
                  <a:pt x="4283800" y="1741279"/>
                </a:cubicBezTo>
                <a:cubicBezTo>
                  <a:pt x="4283800" y="1731324"/>
                  <a:pt x="4291869" y="1723255"/>
                  <a:pt x="4301824" y="1723255"/>
                </a:cubicBezTo>
                <a:close/>
                <a:moveTo>
                  <a:pt x="4440011" y="1717247"/>
                </a:moveTo>
                <a:cubicBezTo>
                  <a:pt x="4449966" y="1717247"/>
                  <a:pt x="4458036" y="1725317"/>
                  <a:pt x="4458036" y="1735271"/>
                </a:cubicBezTo>
                <a:cubicBezTo>
                  <a:pt x="4458036" y="1745226"/>
                  <a:pt x="4449966" y="1753296"/>
                  <a:pt x="4440011" y="1753296"/>
                </a:cubicBezTo>
                <a:cubicBezTo>
                  <a:pt x="4430057" y="1753296"/>
                  <a:pt x="4421987" y="1745226"/>
                  <a:pt x="4421987" y="1735271"/>
                </a:cubicBezTo>
                <a:cubicBezTo>
                  <a:pt x="4421987" y="1725317"/>
                  <a:pt x="4430057" y="1717247"/>
                  <a:pt x="4440011" y="1717247"/>
                </a:cubicBezTo>
                <a:close/>
                <a:moveTo>
                  <a:pt x="3965369" y="1711239"/>
                </a:moveTo>
                <a:cubicBezTo>
                  <a:pt x="3975324" y="1711239"/>
                  <a:pt x="3983394" y="1719309"/>
                  <a:pt x="3983394" y="1729263"/>
                </a:cubicBezTo>
                <a:cubicBezTo>
                  <a:pt x="3983394" y="1739218"/>
                  <a:pt x="3975324" y="1747288"/>
                  <a:pt x="3965369" y="1747288"/>
                </a:cubicBezTo>
                <a:cubicBezTo>
                  <a:pt x="3955414" y="1747288"/>
                  <a:pt x="3947345" y="1739218"/>
                  <a:pt x="3947345" y="1729263"/>
                </a:cubicBezTo>
                <a:cubicBezTo>
                  <a:pt x="3947345" y="1719309"/>
                  <a:pt x="3955414" y="1711239"/>
                  <a:pt x="3965369" y="1711239"/>
                </a:cubicBezTo>
                <a:close/>
                <a:moveTo>
                  <a:pt x="4836548" y="1705231"/>
                </a:moveTo>
                <a:cubicBezTo>
                  <a:pt x="4846503" y="1705231"/>
                  <a:pt x="4854573" y="1713301"/>
                  <a:pt x="4854573" y="1723255"/>
                </a:cubicBezTo>
                <a:cubicBezTo>
                  <a:pt x="4854573" y="1733210"/>
                  <a:pt x="4846503" y="1741280"/>
                  <a:pt x="4836548" y="1741280"/>
                </a:cubicBezTo>
                <a:cubicBezTo>
                  <a:pt x="4826593" y="1741280"/>
                  <a:pt x="4818524" y="1733210"/>
                  <a:pt x="4818524" y="1723255"/>
                </a:cubicBezTo>
                <a:cubicBezTo>
                  <a:pt x="4818524" y="1713301"/>
                  <a:pt x="4826593" y="1705231"/>
                  <a:pt x="4836548" y="1705231"/>
                </a:cubicBezTo>
                <a:close/>
                <a:moveTo>
                  <a:pt x="4175653" y="1681198"/>
                </a:moveTo>
                <a:cubicBezTo>
                  <a:pt x="4185608" y="1681198"/>
                  <a:pt x="4193678" y="1689268"/>
                  <a:pt x="4193678" y="1699222"/>
                </a:cubicBezTo>
                <a:cubicBezTo>
                  <a:pt x="4193678" y="1709177"/>
                  <a:pt x="4185608" y="1717247"/>
                  <a:pt x="4175653" y="1717247"/>
                </a:cubicBezTo>
                <a:cubicBezTo>
                  <a:pt x="4165698" y="1717247"/>
                  <a:pt x="4157629" y="1709177"/>
                  <a:pt x="4157629" y="1699222"/>
                </a:cubicBezTo>
                <a:cubicBezTo>
                  <a:pt x="4157629" y="1689268"/>
                  <a:pt x="4165698" y="1681198"/>
                  <a:pt x="4175653" y="1681198"/>
                </a:cubicBezTo>
                <a:close/>
                <a:moveTo>
                  <a:pt x="4602231" y="1675190"/>
                </a:moveTo>
                <a:cubicBezTo>
                  <a:pt x="4612186" y="1675190"/>
                  <a:pt x="4620256" y="1683260"/>
                  <a:pt x="4620256" y="1693214"/>
                </a:cubicBezTo>
                <a:cubicBezTo>
                  <a:pt x="4620256" y="1703169"/>
                  <a:pt x="4612186" y="1711239"/>
                  <a:pt x="4602231" y="1711239"/>
                </a:cubicBezTo>
                <a:cubicBezTo>
                  <a:pt x="4592276" y="1711239"/>
                  <a:pt x="4584207" y="1703169"/>
                  <a:pt x="4584207" y="1693214"/>
                </a:cubicBezTo>
                <a:cubicBezTo>
                  <a:pt x="4584207" y="1683260"/>
                  <a:pt x="4592276" y="1675190"/>
                  <a:pt x="4602231" y="1675190"/>
                </a:cubicBezTo>
                <a:close/>
                <a:moveTo>
                  <a:pt x="4734410" y="1663174"/>
                </a:moveTo>
                <a:cubicBezTo>
                  <a:pt x="4744365" y="1663174"/>
                  <a:pt x="4752435" y="1671243"/>
                  <a:pt x="4752435" y="1681198"/>
                </a:cubicBezTo>
                <a:cubicBezTo>
                  <a:pt x="4752435" y="1691153"/>
                  <a:pt x="4744365" y="1699223"/>
                  <a:pt x="4734410" y="1699223"/>
                </a:cubicBezTo>
                <a:cubicBezTo>
                  <a:pt x="4724456" y="1699223"/>
                  <a:pt x="4716386" y="1691153"/>
                  <a:pt x="4716386" y="1681198"/>
                </a:cubicBezTo>
                <a:cubicBezTo>
                  <a:pt x="4716386" y="1671243"/>
                  <a:pt x="4724456" y="1663174"/>
                  <a:pt x="4734410" y="1663174"/>
                </a:cubicBezTo>
                <a:close/>
                <a:moveTo>
                  <a:pt x="3851214" y="1663174"/>
                </a:moveTo>
                <a:cubicBezTo>
                  <a:pt x="3861169" y="1663174"/>
                  <a:pt x="3869239" y="1671243"/>
                  <a:pt x="3869239" y="1681198"/>
                </a:cubicBezTo>
                <a:cubicBezTo>
                  <a:pt x="3869239" y="1691153"/>
                  <a:pt x="3861169" y="1699223"/>
                  <a:pt x="3851214" y="1699223"/>
                </a:cubicBezTo>
                <a:cubicBezTo>
                  <a:pt x="3841259" y="1699223"/>
                  <a:pt x="3833190" y="1691153"/>
                  <a:pt x="3833190" y="1681198"/>
                </a:cubicBezTo>
                <a:cubicBezTo>
                  <a:pt x="3833190" y="1671243"/>
                  <a:pt x="3841259" y="1663174"/>
                  <a:pt x="3851214" y="1663174"/>
                </a:cubicBezTo>
                <a:close/>
                <a:moveTo>
                  <a:pt x="4061499" y="1627125"/>
                </a:moveTo>
                <a:cubicBezTo>
                  <a:pt x="4071454" y="1627125"/>
                  <a:pt x="4079524" y="1635195"/>
                  <a:pt x="4079524" y="1645149"/>
                </a:cubicBezTo>
                <a:cubicBezTo>
                  <a:pt x="4079524" y="1655104"/>
                  <a:pt x="4071454" y="1663174"/>
                  <a:pt x="4061499" y="1663174"/>
                </a:cubicBezTo>
                <a:cubicBezTo>
                  <a:pt x="4051544" y="1663174"/>
                  <a:pt x="4043475" y="1655104"/>
                  <a:pt x="4043475" y="1645149"/>
                </a:cubicBezTo>
                <a:cubicBezTo>
                  <a:pt x="4043475" y="1635195"/>
                  <a:pt x="4051544" y="1627125"/>
                  <a:pt x="4061499" y="1627125"/>
                </a:cubicBezTo>
                <a:close/>
                <a:moveTo>
                  <a:pt x="4482068" y="1621117"/>
                </a:moveTo>
                <a:cubicBezTo>
                  <a:pt x="4492023" y="1621117"/>
                  <a:pt x="4500093" y="1629187"/>
                  <a:pt x="4500093" y="1639141"/>
                </a:cubicBezTo>
                <a:cubicBezTo>
                  <a:pt x="4500093" y="1649096"/>
                  <a:pt x="4492023" y="1657166"/>
                  <a:pt x="4482068" y="1657166"/>
                </a:cubicBezTo>
                <a:cubicBezTo>
                  <a:pt x="4472113" y="1657166"/>
                  <a:pt x="4464044" y="1649096"/>
                  <a:pt x="4464044" y="1639141"/>
                </a:cubicBezTo>
                <a:cubicBezTo>
                  <a:pt x="4464044" y="1629187"/>
                  <a:pt x="4472113" y="1621117"/>
                  <a:pt x="4482068" y="1621117"/>
                </a:cubicBezTo>
                <a:close/>
                <a:moveTo>
                  <a:pt x="4926670" y="1615109"/>
                </a:moveTo>
                <a:cubicBezTo>
                  <a:pt x="4936625" y="1615109"/>
                  <a:pt x="4944695" y="1623179"/>
                  <a:pt x="4944695" y="1633133"/>
                </a:cubicBezTo>
                <a:cubicBezTo>
                  <a:pt x="4944695" y="1643088"/>
                  <a:pt x="4936625" y="1651158"/>
                  <a:pt x="4926670" y="1651158"/>
                </a:cubicBezTo>
                <a:cubicBezTo>
                  <a:pt x="4916715" y="1651158"/>
                  <a:pt x="4908646" y="1643088"/>
                  <a:pt x="4908646" y="1633133"/>
                </a:cubicBezTo>
                <a:cubicBezTo>
                  <a:pt x="4908646" y="1623179"/>
                  <a:pt x="4916715" y="1615109"/>
                  <a:pt x="4926670" y="1615109"/>
                </a:cubicBezTo>
                <a:close/>
                <a:moveTo>
                  <a:pt x="3719035" y="1615109"/>
                </a:moveTo>
                <a:cubicBezTo>
                  <a:pt x="3728990" y="1615109"/>
                  <a:pt x="3737060" y="1623179"/>
                  <a:pt x="3737060" y="1633133"/>
                </a:cubicBezTo>
                <a:cubicBezTo>
                  <a:pt x="3737060" y="1643088"/>
                  <a:pt x="3728990" y="1651158"/>
                  <a:pt x="3719035" y="1651158"/>
                </a:cubicBezTo>
                <a:cubicBezTo>
                  <a:pt x="3709081" y="1651158"/>
                  <a:pt x="3701011" y="1643088"/>
                  <a:pt x="3701011" y="1633133"/>
                </a:cubicBezTo>
                <a:cubicBezTo>
                  <a:pt x="3701011" y="1623179"/>
                  <a:pt x="3709081" y="1615109"/>
                  <a:pt x="3719035" y="1615109"/>
                </a:cubicBezTo>
                <a:close/>
                <a:moveTo>
                  <a:pt x="4343881" y="1603093"/>
                </a:moveTo>
                <a:cubicBezTo>
                  <a:pt x="4353836" y="1603093"/>
                  <a:pt x="4361906" y="1611162"/>
                  <a:pt x="4361906" y="1621117"/>
                </a:cubicBezTo>
                <a:cubicBezTo>
                  <a:pt x="4361906" y="1631072"/>
                  <a:pt x="4353836" y="1639142"/>
                  <a:pt x="4343881" y="1639142"/>
                </a:cubicBezTo>
                <a:cubicBezTo>
                  <a:pt x="4333927" y="1639142"/>
                  <a:pt x="4325857" y="1631072"/>
                  <a:pt x="4325857" y="1621117"/>
                </a:cubicBezTo>
                <a:cubicBezTo>
                  <a:pt x="4325857" y="1611162"/>
                  <a:pt x="4333927" y="1603093"/>
                  <a:pt x="4343881" y="1603093"/>
                </a:cubicBezTo>
                <a:close/>
                <a:moveTo>
                  <a:pt x="4235735" y="1579060"/>
                </a:moveTo>
                <a:cubicBezTo>
                  <a:pt x="4245690" y="1579060"/>
                  <a:pt x="4253760" y="1587130"/>
                  <a:pt x="4253760" y="1597085"/>
                </a:cubicBezTo>
                <a:cubicBezTo>
                  <a:pt x="4253760" y="1607039"/>
                  <a:pt x="4245690" y="1615109"/>
                  <a:pt x="4235735" y="1615109"/>
                </a:cubicBezTo>
                <a:cubicBezTo>
                  <a:pt x="4225780" y="1615109"/>
                  <a:pt x="4217711" y="1607039"/>
                  <a:pt x="4217711" y="1597085"/>
                </a:cubicBezTo>
                <a:cubicBezTo>
                  <a:pt x="4217711" y="1587130"/>
                  <a:pt x="4225780" y="1579060"/>
                  <a:pt x="4235735" y="1579060"/>
                </a:cubicBezTo>
                <a:close/>
                <a:moveTo>
                  <a:pt x="3941336" y="1573052"/>
                </a:moveTo>
                <a:cubicBezTo>
                  <a:pt x="3951291" y="1573052"/>
                  <a:pt x="3959361" y="1581121"/>
                  <a:pt x="3959361" y="1591076"/>
                </a:cubicBezTo>
                <a:cubicBezTo>
                  <a:pt x="3959361" y="1601031"/>
                  <a:pt x="3951291" y="1609101"/>
                  <a:pt x="3941336" y="1609101"/>
                </a:cubicBezTo>
                <a:cubicBezTo>
                  <a:pt x="3931381" y="1609101"/>
                  <a:pt x="3923312" y="1601031"/>
                  <a:pt x="3923312" y="1591076"/>
                </a:cubicBezTo>
                <a:cubicBezTo>
                  <a:pt x="3923312" y="1581121"/>
                  <a:pt x="3931381" y="1573052"/>
                  <a:pt x="3941336" y="1573052"/>
                </a:cubicBezTo>
                <a:close/>
                <a:moveTo>
                  <a:pt x="1057431" y="1567044"/>
                </a:moveTo>
                <a:cubicBezTo>
                  <a:pt x="1067386" y="1567044"/>
                  <a:pt x="1075456" y="1575114"/>
                  <a:pt x="1075456" y="1585068"/>
                </a:cubicBezTo>
                <a:cubicBezTo>
                  <a:pt x="1075456" y="1595023"/>
                  <a:pt x="1067386" y="1603093"/>
                  <a:pt x="1057431" y="1603093"/>
                </a:cubicBezTo>
                <a:cubicBezTo>
                  <a:pt x="1047477" y="1603093"/>
                  <a:pt x="1039407" y="1595023"/>
                  <a:pt x="1039407" y="1585068"/>
                </a:cubicBezTo>
                <a:cubicBezTo>
                  <a:pt x="1039407" y="1575114"/>
                  <a:pt x="1047477" y="1567044"/>
                  <a:pt x="1057431" y="1567044"/>
                </a:cubicBezTo>
                <a:close/>
                <a:moveTo>
                  <a:pt x="1201626" y="1561036"/>
                </a:moveTo>
                <a:cubicBezTo>
                  <a:pt x="1211581" y="1561036"/>
                  <a:pt x="1219651" y="1569106"/>
                  <a:pt x="1219651" y="1579060"/>
                </a:cubicBezTo>
                <a:cubicBezTo>
                  <a:pt x="1219651" y="1589015"/>
                  <a:pt x="1211581" y="1597085"/>
                  <a:pt x="1201626" y="1597085"/>
                </a:cubicBezTo>
                <a:cubicBezTo>
                  <a:pt x="1191672" y="1597085"/>
                  <a:pt x="1183602" y="1589015"/>
                  <a:pt x="1183602" y="1579060"/>
                </a:cubicBezTo>
                <a:cubicBezTo>
                  <a:pt x="1183602" y="1569106"/>
                  <a:pt x="1191672" y="1561036"/>
                  <a:pt x="1201626" y="1561036"/>
                </a:cubicBezTo>
                <a:close/>
                <a:moveTo>
                  <a:pt x="4716385" y="1555028"/>
                </a:moveTo>
                <a:cubicBezTo>
                  <a:pt x="4726340" y="1555028"/>
                  <a:pt x="4734410" y="1563098"/>
                  <a:pt x="4734410" y="1573052"/>
                </a:cubicBezTo>
                <a:cubicBezTo>
                  <a:pt x="4734410" y="1583007"/>
                  <a:pt x="4726340" y="1591077"/>
                  <a:pt x="4716385" y="1591077"/>
                </a:cubicBezTo>
                <a:cubicBezTo>
                  <a:pt x="4706430" y="1591077"/>
                  <a:pt x="4698361" y="1583007"/>
                  <a:pt x="4698361" y="1573052"/>
                </a:cubicBezTo>
                <a:cubicBezTo>
                  <a:pt x="4698361" y="1563098"/>
                  <a:pt x="4706430" y="1555028"/>
                  <a:pt x="4716385" y="1555028"/>
                </a:cubicBezTo>
                <a:close/>
                <a:moveTo>
                  <a:pt x="4578198" y="1555028"/>
                </a:moveTo>
                <a:cubicBezTo>
                  <a:pt x="4588153" y="1555028"/>
                  <a:pt x="4596223" y="1563098"/>
                  <a:pt x="4596223" y="1573052"/>
                </a:cubicBezTo>
                <a:cubicBezTo>
                  <a:pt x="4596223" y="1583007"/>
                  <a:pt x="4588153" y="1591077"/>
                  <a:pt x="4578198" y="1591077"/>
                </a:cubicBezTo>
                <a:cubicBezTo>
                  <a:pt x="4568243" y="1591077"/>
                  <a:pt x="4560173" y="1583007"/>
                  <a:pt x="4560173" y="1573052"/>
                </a:cubicBezTo>
                <a:cubicBezTo>
                  <a:pt x="4560173" y="1563098"/>
                  <a:pt x="4568243" y="1555028"/>
                  <a:pt x="4578198" y="1555028"/>
                </a:cubicBezTo>
                <a:close/>
                <a:moveTo>
                  <a:pt x="1333805" y="1555028"/>
                </a:moveTo>
                <a:cubicBezTo>
                  <a:pt x="1343760" y="1555028"/>
                  <a:pt x="1351830" y="1563098"/>
                  <a:pt x="1351830" y="1573052"/>
                </a:cubicBezTo>
                <a:cubicBezTo>
                  <a:pt x="1351830" y="1583007"/>
                  <a:pt x="1343760" y="1591077"/>
                  <a:pt x="1333805" y="1591077"/>
                </a:cubicBezTo>
                <a:cubicBezTo>
                  <a:pt x="1323851" y="1591077"/>
                  <a:pt x="1315781" y="1583007"/>
                  <a:pt x="1315781" y="1573052"/>
                </a:cubicBezTo>
                <a:cubicBezTo>
                  <a:pt x="1315781" y="1563098"/>
                  <a:pt x="1323851" y="1555028"/>
                  <a:pt x="1333805" y="1555028"/>
                </a:cubicBezTo>
                <a:close/>
                <a:moveTo>
                  <a:pt x="4842556" y="1543011"/>
                </a:moveTo>
                <a:cubicBezTo>
                  <a:pt x="4852511" y="1543011"/>
                  <a:pt x="4860581" y="1551080"/>
                  <a:pt x="4860581" y="1561035"/>
                </a:cubicBezTo>
                <a:cubicBezTo>
                  <a:pt x="4860581" y="1570990"/>
                  <a:pt x="4852511" y="1579060"/>
                  <a:pt x="4842556" y="1579060"/>
                </a:cubicBezTo>
                <a:cubicBezTo>
                  <a:pt x="4832601" y="1579060"/>
                  <a:pt x="4824532" y="1570990"/>
                  <a:pt x="4824532" y="1561035"/>
                </a:cubicBezTo>
                <a:cubicBezTo>
                  <a:pt x="4824532" y="1551080"/>
                  <a:pt x="4832601" y="1543011"/>
                  <a:pt x="4842556" y="1543011"/>
                </a:cubicBezTo>
                <a:close/>
                <a:moveTo>
                  <a:pt x="3803149" y="1537003"/>
                </a:moveTo>
                <a:cubicBezTo>
                  <a:pt x="3813104" y="1537003"/>
                  <a:pt x="3821174" y="1545073"/>
                  <a:pt x="3821174" y="1555027"/>
                </a:cubicBezTo>
                <a:cubicBezTo>
                  <a:pt x="3821174" y="1564982"/>
                  <a:pt x="3813104" y="1573052"/>
                  <a:pt x="3803149" y="1573052"/>
                </a:cubicBezTo>
                <a:cubicBezTo>
                  <a:pt x="3793195" y="1573052"/>
                  <a:pt x="3785125" y="1564982"/>
                  <a:pt x="3785125" y="1555027"/>
                </a:cubicBezTo>
                <a:cubicBezTo>
                  <a:pt x="3785125" y="1545073"/>
                  <a:pt x="3793195" y="1537003"/>
                  <a:pt x="3803149" y="1537003"/>
                </a:cubicBezTo>
                <a:close/>
                <a:moveTo>
                  <a:pt x="4127588" y="1530995"/>
                </a:moveTo>
                <a:cubicBezTo>
                  <a:pt x="4137543" y="1530995"/>
                  <a:pt x="4145613" y="1539065"/>
                  <a:pt x="4145613" y="1549019"/>
                </a:cubicBezTo>
                <a:cubicBezTo>
                  <a:pt x="4145613" y="1558974"/>
                  <a:pt x="4137543" y="1567044"/>
                  <a:pt x="4127588" y="1567044"/>
                </a:cubicBezTo>
                <a:cubicBezTo>
                  <a:pt x="4117633" y="1567044"/>
                  <a:pt x="4109563" y="1558974"/>
                  <a:pt x="4109563" y="1549019"/>
                </a:cubicBezTo>
                <a:cubicBezTo>
                  <a:pt x="4109563" y="1539065"/>
                  <a:pt x="4117633" y="1530995"/>
                  <a:pt x="4127588" y="1530995"/>
                </a:cubicBezTo>
                <a:close/>
                <a:moveTo>
                  <a:pt x="3634921" y="1530995"/>
                </a:moveTo>
                <a:cubicBezTo>
                  <a:pt x="3644876" y="1530995"/>
                  <a:pt x="3652946" y="1539065"/>
                  <a:pt x="3652946" y="1549019"/>
                </a:cubicBezTo>
                <a:cubicBezTo>
                  <a:pt x="3652946" y="1558974"/>
                  <a:pt x="3644876" y="1567044"/>
                  <a:pt x="3634921" y="1567044"/>
                </a:cubicBezTo>
                <a:cubicBezTo>
                  <a:pt x="3624966" y="1567044"/>
                  <a:pt x="3616897" y="1558974"/>
                  <a:pt x="3616897" y="1549019"/>
                </a:cubicBezTo>
                <a:cubicBezTo>
                  <a:pt x="3616897" y="1539065"/>
                  <a:pt x="3624966" y="1530995"/>
                  <a:pt x="3634921" y="1530995"/>
                </a:cubicBezTo>
                <a:close/>
                <a:moveTo>
                  <a:pt x="3532783" y="1530995"/>
                </a:moveTo>
                <a:cubicBezTo>
                  <a:pt x="3542738" y="1530995"/>
                  <a:pt x="3550808" y="1539065"/>
                  <a:pt x="3550808" y="1549019"/>
                </a:cubicBezTo>
                <a:cubicBezTo>
                  <a:pt x="3550808" y="1558974"/>
                  <a:pt x="3542738" y="1567044"/>
                  <a:pt x="3532783" y="1567044"/>
                </a:cubicBezTo>
                <a:cubicBezTo>
                  <a:pt x="3522829" y="1567044"/>
                  <a:pt x="3514759" y="1558974"/>
                  <a:pt x="3514759" y="1549019"/>
                </a:cubicBezTo>
                <a:cubicBezTo>
                  <a:pt x="3514759" y="1539065"/>
                  <a:pt x="3522829" y="1530995"/>
                  <a:pt x="3532783" y="1530995"/>
                </a:cubicBezTo>
                <a:close/>
                <a:moveTo>
                  <a:pt x="1478000" y="1530995"/>
                </a:moveTo>
                <a:cubicBezTo>
                  <a:pt x="1487955" y="1530995"/>
                  <a:pt x="1496025" y="1539065"/>
                  <a:pt x="1496025" y="1549019"/>
                </a:cubicBezTo>
                <a:cubicBezTo>
                  <a:pt x="1496025" y="1558974"/>
                  <a:pt x="1487955" y="1567044"/>
                  <a:pt x="1478000" y="1567044"/>
                </a:cubicBezTo>
                <a:cubicBezTo>
                  <a:pt x="1468046" y="1567044"/>
                  <a:pt x="1459976" y="1558974"/>
                  <a:pt x="1459976" y="1549019"/>
                </a:cubicBezTo>
                <a:cubicBezTo>
                  <a:pt x="1459976" y="1539065"/>
                  <a:pt x="1468046" y="1530995"/>
                  <a:pt x="1478000" y="1530995"/>
                </a:cubicBezTo>
                <a:close/>
                <a:moveTo>
                  <a:pt x="4427995" y="1518979"/>
                </a:moveTo>
                <a:cubicBezTo>
                  <a:pt x="4437950" y="1518979"/>
                  <a:pt x="4446020" y="1527049"/>
                  <a:pt x="4446020" y="1537004"/>
                </a:cubicBezTo>
                <a:cubicBezTo>
                  <a:pt x="4446020" y="1546958"/>
                  <a:pt x="4437950" y="1555028"/>
                  <a:pt x="4427995" y="1555028"/>
                </a:cubicBezTo>
                <a:cubicBezTo>
                  <a:pt x="4418040" y="1555028"/>
                  <a:pt x="4409970" y="1546958"/>
                  <a:pt x="4409970" y="1537004"/>
                </a:cubicBezTo>
                <a:cubicBezTo>
                  <a:pt x="4409970" y="1527049"/>
                  <a:pt x="4418040" y="1518979"/>
                  <a:pt x="4427995" y="1518979"/>
                </a:cubicBezTo>
                <a:close/>
                <a:moveTo>
                  <a:pt x="4980743" y="1506962"/>
                </a:moveTo>
                <a:cubicBezTo>
                  <a:pt x="4990698" y="1506962"/>
                  <a:pt x="4998768" y="1515032"/>
                  <a:pt x="4998768" y="1524986"/>
                </a:cubicBezTo>
                <a:cubicBezTo>
                  <a:pt x="4998768" y="1534941"/>
                  <a:pt x="4990698" y="1543011"/>
                  <a:pt x="4980743" y="1543011"/>
                </a:cubicBezTo>
                <a:cubicBezTo>
                  <a:pt x="4970789" y="1543011"/>
                  <a:pt x="4962719" y="1534941"/>
                  <a:pt x="4962719" y="1524986"/>
                </a:cubicBezTo>
                <a:cubicBezTo>
                  <a:pt x="4962719" y="1515032"/>
                  <a:pt x="4970789" y="1506962"/>
                  <a:pt x="4980743" y="1506962"/>
                </a:cubicBezTo>
                <a:close/>
                <a:moveTo>
                  <a:pt x="961301" y="1506962"/>
                </a:moveTo>
                <a:cubicBezTo>
                  <a:pt x="971256" y="1506962"/>
                  <a:pt x="979326" y="1515032"/>
                  <a:pt x="979326" y="1524986"/>
                </a:cubicBezTo>
                <a:cubicBezTo>
                  <a:pt x="979326" y="1534941"/>
                  <a:pt x="971256" y="1543011"/>
                  <a:pt x="961301" y="1543011"/>
                </a:cubicBezTo>
                <a:cubicBezTo>
                  <a:pt x="951347" y="1543011"/>
                  <a:pt x="943277" y="1534941"/>
                  <a:pt x="943277" y="1524986"/>
                </a:cubicBezTo>
                <a:cubicBezTo>
                  <a:pt x="943277" y="1515032"/>
                  <a:pt x="951347" y="1506962"/>
                  <a:pt x="961301" y="1506962"/>
                </a:cubicBezTo>
                <a:close/>
                <a:moveTo>
                  <a:pt x="859163" y="1500954"/>
                </a:moveTo>
                <a:cubicBezTo>
                  <a:pt x="869118" y="1500954"/>
                  <a:pt x="877188" y="1509024"/>
                  <a:pt x="877188" y="1518978"/>
                </a:cubicBezTo>
                <a:cubicBezTo>
                  <a:pt x="877188" y="1528933"/>
                  <a:pt x="869118" y="1537003"/>
                  <a:pt x="859163" y="1537003"/>
                </a:cubicBezTo>
                <a:cubicBezTo>
                  <a:pt x="849209" y="1537003"/>
                  <a:pt x="841139" y="1528933"/>
                  <a:pt x="841139" y="1518978"/>
                </a:cubicBezTo>
                <a:cubicBezTo>
                  <a:pt x="841139" y="1509024"/>
                  <a:pt x="849209" y="1500954"/>
                  <a:pt x="859163" y="1500954"/>
                </a:cubicBezTo>
                <a:close/>
                <a:moveTo>
                  <a:pt x="4013434" y="1482930"/>
                </a:moveTo>
                <a:cubicBezTo>
                  <a:pt x="4023389" y="1482930"/>
                  <a:pt x="4031459" y="1490999"/>
                  <a:pt x="4031459" y="1500954"/>
                </a:cubicBezTo>
                <a:cubicBezTo>
                  <a:pt x="4031459" y="1510909"/>
                  <a:pt x="4023389" y="1518979"/>
                  <a:pt x="4013434" y="1518979"/>
                </a:cubicBezTo>
                <a:cubicBezTo>
                  <a:pt x="4003480" y="1518979"/>
                  <a:pt x="3995410" y="1510909"/>
                  <a:pt x="3995410" y="1500954"/>
                </a:cubicBezTo>
                <a:cubicBezTo>
                  <a:pt x="3995410" y="1490999"/>
                  <a:pt x="4003480" y="1482930"/>
                  <a:pt x="4013434" y="1482930"/>
                </a:cubicBezTo>
                <a:close/>
                <a:moveTo>
                  <a:pt x="3412620" y="1482930"/>
                </a:moveTo>
                <a:cubicBezTo>
                  <a:pt x="3422575" y="1482930"/>
                  <a:pt x="3430645" y="1490999"/>
                  <a:pt x="3430645" y="1500954"/>
                </a:cubicBezTo>
                <a:cubicBezTo>
                  <a:pt x="3430645" y="1510909"/>
                  <a:pt x="3422575" y="1518979"/>
                  <a:pt x="3412620" y="1518979"/>
                </a:cubicBezTo>
                <a:cubicBezTo>
                  <a:pt x="3402666" y="1518979"/>
                  <a:pt x="3394596" y="1510909"/>
                  <a:pt x="3394596" y="1500954"/>
                </a:cubicBezTo>
                <a:cubicBezTo>
                  <a:pt x="3394596" y="1490999"/>
                  <a:pt x="3402666" y="1482930"/>
                  <a:pt x="3412620" y="1482930"/>
                </a:cubicBezTo>
                <a:close/>
                <a:moveTo>
                  <a:pt x="1586148" y="1476922"/>
                </a:moveTo>
                <a:cubicBezTo>
                  <a:pt x="1596102" y="1476922"/>
                  <a:pt x="1604172" y="1484992"/>
                  <a:pt x="1604172" y="1494946"/>
                </a:cubicBezTo>
                <a:cubicBezTo>
                  <a:pt x="1604172" y="1504901"/>
                  <a:pt x="1596102" y="1512971"/>
                  <a:pt x="1586148" y="1512971"/>
                </a:cubicBezTo>
                <a:cubicBezTo>
                  <a:pt x="1576193" y="1512971"/>
                  <a:pt x="1568123" y="1504901"/>
                  <a:pt x="1568123" y="1494946"/>
                </a:cubicBezTo>
                <a:cubicBezTo>
                  <a:pt x="1568123" y="1484992"/>
                  <a:pt x="1576193" y="1476922"/>
                  <a:pt x="1586148" y="1476922"/>
                </a:cubicBezTo>
                <a:close/>
                <a:moveTo>
                  <a:pt x="4271783" y="1464906"/>
                </a:moveTo>
                <a:cubicBezTo>
                  <a:pt x="4281738" y="1464906"/>
                  <a:pt x="4289808" y="1472976"/>
                  <a:pt x="4289808" y="1482930"/>
                </a:cubicBezTo>
                <a:cubicBezTo>
                  <a:pt x="4289808" y="1492885"/>
                  <a:pt x="4281738" y="1500955"/>
                  <a:pt x="4271783" y="1500955"/>
                </a:cubicBezTo>
                <a:cubicBezTo>
                  <a:pt x="4261828" y="1500955"/>
                  <a:pt x="4253759" y="1492885"/>
                  <a:pt x="4253759" y="1482930"/>
                </a:cubicBezTo>
                <a:cubicBezTo>
                  <a:pt x="4253759" y="1472976"/>
                  <a:pt x="4261828" y="1464906"/>
                  <a:pt x="4271783" y="1464906"/>
                </a:cubicBezTo>
                <a:close/>
                <a:moveTo>
                  <a:pt x="1105497" y="1464906"/>
                </a:moveTo>
                <a:cubicBezTo>
                  <a:pt x="1115451" y="1464906"/>
                  <a:pt x="1123521" y="1472976"/>
                  <a:pt x="1123521" y="1482930"/>
                </a:cubicBezTo>
                <a:cubicBezTo>
                  <a:pt x="1123521" y="1492885"/>
                  <a:pt x="1115451" y="1500955"/>
                  <a:pt x="1105497" y="1500955"/>
                </a:cubicBezTo>
                <a:cubicBezTo>
                  <a:pt x="1095542" y="1500955"/>
                  <a:pt x="1087472" y="1492885"/>
                  <a:pt x="1087472" y="1482930"/>
                </a:cubicBezTo>
                <a:cubicBezTo>
                  <a:pt x="1087472" y="1472976"/>
                  <a:pt x="1095542" y="1464906"/>
                  <a:pt x="1105497" y="1464906"/>
                </a:cubicBezTo>
                <a:close/>
                <a:moveTo>
                  <a:pt x="4602231" y="1452889"/>
                </a:moveTo>
                <a:cubicBezTo>
                  <a:pt x="4612186" y="1452889"/>
                  <a:pt x="4620256" y="1460958"/>
                  <a:pt x="4620256" y="1470913"/>
                </a:cubicBezTo>
                <a:cubicBezTo>
                  <a:pt x="4620256" y="1480868"/>
                  <a:pt x="4612186" y="1488938"/>
                  <a:pt x="4602231" y="1488938"/>
                </a:cubicBezTo>
                <a:cubicBezTo>
                  <a:pt x="4592276" y="1488938"/>
                  <a:pt x="4584207" y="1480868"/>
                  <a:pt x="4584207" y="1470913"/>
                </a:cubicBezTo>
                <a:cubicBezTo>
                  <a:pt x="4584207" y="1460958"/>
                  <a:pt x="4592276" y="1452889"/>
                  <a:pt x="4602231" y="1452889"/>
                </a:cubicBezTo>
                <a:close/>
                <a:moveTo>
                  <a:pt x="3875247" y="1452889"/>
                </a:moveTo>
                <a:cubicBezTo>
                  <a:pt x="3885202" y="1452889"/>
                  <a:pt x="3893272" y="1460958"/>
                  <a:pt x="3893272" y="1470913"/>
                </a:cubicBezTo>
                <a:cubicBezTo>
                  <a:pt x="3893272" y="1480868"/>
                  <a:pt x="3885202" y="1488938"/>
                  <a:pt x="3875247" y="1488938"/>
                </a:cubicBezTo>
                <a:cubicBezTo>
                  <a:pt x="3865292" y="1488938"/>
                  <a:pt x="3857223" y="1480868"/>
                  <a:pt x="3857223" y="1470913"/>
                </a:cubicBezTo>
                <a:cubicBezTo>
                  <a:pt x="3857223" y="1460958"/>
                  <a:pt x="3865292" y="1452889"/>
                  <a:pt x="3875247" y="1452889"/>
                </a:cubicBezTo>
                <a:close/>
                <a:moveTo>
                  <a:pt x="1706311" y="1452889"/>
                </a:moveTo>
                <a:cubicBezTo>
                  <a:pt x="1716265" y="1452889"/>
                  <a:pt x="1724335" y="1460958"/>
                  <a:pt x="1724335" y="1470913"/>
                </a:cubicBezTo>
                <a:cubicBezTo>
                  <a:pt x="1724335" y="1480868"/>
                  <a:pt x="1716265" y="1488938"/>
                  <a:pt x="1706311" y="1488938"/>
                </a:cubicBezTo>
                <a:cubicBezTo>
                  <a:pt x="1696356" y="1488938"/>
                  <a:pt x="1688286" y="1480868"/>
                  <a:pt x="1688286" y="1470913"/>
                </a:cubicBezTo>
                <a:cubicBezTo>
                  <a:pt x="1688286" y="1460958"/>
                  <a:pt x="1696356" y="1452889"/>
                  <a:pt x="1706311" y="1452889"/>
                </a:cubicBezTo>
                <a:close/>
                <a:moveTo>
                  <a:pt x="1411911" y="1452889"/>
                </a:moveTo>
                <a:cubicBezTo>
                  <a:pt x="1421866" y="1452889"/>
                  <a:pt x="1429936" y="1460958"/>
                  <a:pt x="1429936" y="1470913"/>
                </a:cubicBezTo>
                <a:cubicBezTo>
                  <a:pt x="1429936" y="1480868"/>
                  <a:pt x="1421866" y="1488938"/>
                  <a:pt x="1411911" y="1488938"/>
                </a:cubicBezTo>
                <a:cubicBezTo>
                  <a:pt x="1401957" y="1488938"/>
                  <a:pt x="1393887" y="1480868"/>
                  <a:pt x="1393887" y="1470913"/>
                </a:cubicBezTo>
                <a:cubicBezTo>
                  <a:pt x="1393887" y="1460958"/>
                  <a:pt x="1401957" y="1452889"/>
                  <a:pt x="1411911" y="1452889"/>
                </a:cubicBezTo>
                <a:close/>
                <a:moveTo>
                  <a:pt x="1249691" y="1452889"/>
                </a:moveTo>
                <a:cubicBezTo>
                  <a:pt x="1259646" y="1452889"/>
                  <a:pt x="1267716" y="1460958"/>
                  <a:pt x="1267716" y="1470913"/>
                </a:cubicBezTo>
                <a:cubicBezTo>
                  <a:pt x="1267716" y="1480868"/>
                  <a:pt x="1259646" y="1488938"/>
                  <a:pt x="1249691" y="1488938"/>
                </a:cubicBezTo>
                <a:cubicBezTo>
                  <a:pt x="1239737" y="1488938"/>
                  <a:pt x="1231667" y="1480868"/>
                  <a:pt x="1231667" y="1470913"/>
                </a:cubicBezTo>
                <a:cubicBezTo>
                  <a:pt x="1231667" y="1460958"/>
                  <a:pt x="1239737" y="1452889"/>
                  <a:pt x="1249691" y="1452889"/>
                </a:cubicBezTo>
                <a:close/>
                <a:moveTo>
                  <a:pt x="4764451" y="1446881"/>
                </a:moveTo>
                <a:cubicBezTo>
                  <a:pt x="4774406" y="1446881"/>
                  <a:pt x="4782476" y="1454951"/>
                  <a:pt x="4782476" y="1464905"/>
                </a:cubicBezTo>
                <a:cubicBezTo>
                  <a:pt x="4782476" y="1474860"/>
                  <a:pt x="4774406" y="1482930"/>
                  <a:pt x="4764451" y="1482930"/>
                </a:cubicBezTo>
                <a:cubicBezTo>
                  <a:pt x="4754497" y="1482930"/>
                  <a:pt x="4746427" y="1474860"/>
                  <a:pt x="4746427" y="1464905"/>
                </a:cubicBezTo>
                <a:cubicBezTo>
                  <a:pt x="4746427" y="1454951"/>
                  <a:pt x="4754497" y="1446881"/>
                  <a:pt x="4764451" y="1446881"/>
                </a:cubicBezTo>
                <a:close/>
                <a:moveTo>
                  <a:pt x="763032" y="1446881"/>
                </a:moveTo>
                <a:cubicBezTo>
                  <a:pt x="772987" y="1446881"/>
                  <a:pt x="781057" y="1454951"/>
                  <a:pt x="781057" y="1464905"/>
                </a:cubicBezTo>
                <a:cubicBezTo>
                  <a:pt x="781057" y="1474860"/>
                  <a:pt x="772987" y="1482930"/>
                  <a:pt x="763032" y="1482930"/>
                </a:cubicBezTo>
                <a:cubicBezTo>
                  <a:pt x="753078" y="1482930"/>
                  <a:pt x="745008" y="1474860"/>
                  <a:pt x="745008" y="1464905"/>
                </a:cubicBezTo>
                <a:cubicBezTo>
                  <a:pt x="745008" y="1454951"/>
                  <a:pt x="753078" y="1446881"/>
                  <a:pt x="763032" y="1446881"/>
                </a:cubicBezTo>
                <a:close/>
                <a:moveTo>
                  <a:pt x="3731051" y="1434865"/>
                </a:moveTo>
                <a:cubicBezTo>
                  <a:pt x="3741006" y="1434865"/>
                  <a:pt x="3749076" y="1442935"/>
                  <a:pt x="3749076" y="1452889"/>
                </a:cubicBezTo>
                <a:cubicBezTo>
                  <a:pt x="3749076" y="1462844"/>
                  <a:pt x="3741006" y="1470914"/>
                  <a:pt x="3731051" y="1470914"/>
                </a:cubicBezTo>
                <a:cubicBezTo>
                  <a:pt x="3721096" y="1470914"/>
                  <a:pt x="3713027" y="1462844"/>
                  <a:pt x="3713027" y="1452889"/>
                </a:cubicBezTo>
                <a:cubicBezTo>
                  <a:pt x="3713027" y="1442935"/>
                  <a:pt x="3721096" y="1434865"/>
                  <a:pt x="3731051" y="1434865"/>
                </a:cubicBezTo>
                <a:close/>
                <a:moveTo>
                  <a:pt x="3304474" y="1422849"/>
                </a:moveTo>
                <a:cubicBezTo>
                  <a:pt x="3314429" y="1422849"/>
                  <a:pt x="3322499" y="1430918"/>
                  <a:pt x="3322499" y="1440873"/>
                </a:cubicBezTo>
                <a:cubicBezTo>
                  <a:pt x="3322499" y="1450828"/>
                  <a:pt x="3314429" y="1458898"/>
                  <a:pt x="3304474" y="1458898"/>
                </a:cubicBezTo>
                <a:cubicBezTo>
                  <a:pt x="3294519" y="1458898"/>
                  <a:pt x="3286450" y="1450828"/>
                  <a:pt x="3286450" y="1440873"/>
                </a:cubicBezTo>
                <a:cubicBezTo>
                  <a:pt x="3286450" y="1430918"/>
                  <a:pt x="3294519" y="1422849"/>
                  <a:pt x="3304474" y="1422849"/>
                </a:cubicBezTo>
                <a:close/>
                <a:moveTo>
                  <a:pt x="4890621" y="1416840"/>
                </a:moveTo>
                <a:cubicBezTo>
                  <a:pt x="4900576" y="1416840"/>
                  <a:pt x="4908646" y="1424910"/>
                  <a:pt x="4908646" y="1434864"/>
                </a:cubicBezTo>
                <a:cubicBezTo>
                  <a:pt x="4908646" y="1444819"/>
                  <a:pt x="4900576" y="1452889"/>
                  <a:pt x="4890621" y="1452889"/>
                </a:cubicBezTo>
                <a:cubicBezTo>
                  <a:pt x="4880667" y="1452889"/>
                  <a:pt x="4872597" y="1444819"/>
                  <a:pt x="4872597" y="1434864"/>
                </a:cubicBezTo>
                <a:cubicBezTo>
                  <a:pt x="4872597" y="1424910"/>
                  <a:pt x="4880667" y="1416840"/>
                  <a:pt x="4890621" y="1416840"/>
                </a:cubicBezTo>
                <a:close/>
                <a:moveTo>
                  <a:pt x="3544799" y="1410832"/>
                </a:moveTo>
                <a:cubicBezTo>
                  <a:pt x="3554754" y="1410832"/>
                  <a:pt x="3562824" y="1418902"/>
                  <a:pt x="3562824" y="1428856"/>
                </a:cubicBezTo>
                <a:cubicBezTo>
                  <a:pt x="3562824" y="1438811"/>
                  <a:pt x="3554754" y="1446881"/>
                  <a:pt x="3544799" y="1446881"/>
                </a:cubicBezTo>
                <a:cubicBezTo>
                  <a:pt x="3534844" y="1446881"/>
                  <a:pt x="3526775" y="1438811"/>
                  <a:pt x="3526775" y="1428856"/>
                </a:cubicBezTo>
                <a:cubicBezTo>
                  <a:pt x="3526775" y="1418902"/>
                  <a:pt x="3534844" y="1410832"/>
                  <a:pt x="3544799" y="1410832"/>
                </a:cubicBezTo>
                <a:close/>
                <a:moveTo>
                  <a:pt x="4488076" y="1404824"/>
                </a:moveTo>
                <a:cubicBezTo>
                  <a:pt x="4498031" y="1404824"/>
                  <a:pt x="4506101" y="1412894"/>
                  <a:pt x="4506101" y="1422848"/>
                </a:cubicBezTo>
                <a:cubicBezTo>
                  <a:pt x="4506101" y="1432803"/>
                  <a:pt x="4498031" y="1440873"/>
                  <a:pt x="4488076" y="1440873"/>
                </a:cubicBezTo>
                <a:cubicBezTo>
                  <a:pt x="4478121" y="1440873"/>
                  <a:pt x="4470051" y="1432803"/>
                  <a:pt x="4470051" y="1422848"/>
                </a:cubicBezTo>
                <a:cubicBezTo>
                  <a:pt x="4470051" y="1412894"/>
                  <a:pt x="4478121" y="1404824"/>
                  <a:pt x="4488076" y="1404824"/>
                </a:cubicBezTo>
                <a:close/>
                <a:moveTo>
                  <a:pt x="5028808" y="1398816"/>
                </a:moveTo>
                <a:cubicBezTo>
                  <a:pt x="5038763" y="1398816"/>
                  <a:pt x="5046833" y="1406886"/>
                  <a:pt x="5046833" y="1416841"/>
                </a:cubicBezTo>
                <a:cubicBezTo>
                  <a:pt x="5046833" y="1426795"/>
                  <a:pt x="5038763" y="1434865"/>
                  <a:pt x="5028808" y="1434865"/>
                </a:cubicBezTo>
                <a:cubicBezTo>
                  <a:pt x="5018853" y="1434865"/>
                  <a:pt x="5010783" y="1426795"/>
                  <a:pt x="5010783" y="1416841"/>
                </a:cubicBezTo>
                <a:cubicBezTo>
                  <a:pt x="5010783" y="1406886"/>
                  <a:pt x="5018853" y="1398816"/>
                  <a:pt x="5028808" y="1398816"/>
                </a:cubicBezTo>
                <a:close/>
                <a:moveTo>
                  <a:pt x="4367914" y="1398816"/>
                </a:moveTo>
                <a:cubicBezTo>
                  <a:pt x="4377869" y="1398816"/>
                  <a:pt x="4385939" y="1406886"/>
                  <a:pt x="4385939" y="1416841"/>
                </a:cubicBezTo>
                <a:cubicBezTo>
                  <a:pt x="4385939" y="1426795"/>
                  <a:pt x="4377869" y="1434865"/>
                  <a:pt x="4367914" y="1434865"/>
                </a:cubicBezTo>
                <a:cubicBezTo>
                  <a:pt x="4357959" y="1434865"/>
                  <a:pt x="4349889" y="1426795"/>
                  <a:pt x="4349889" y="1416841"/>
                </a:cubicBezTo>
                <a:cubicBezTo>
                  <a:pt x="4349889" y="1406886"/>
                  <a:pt x="4357959" y="1398816"/>
                  <a:pt x="4367914" y="1398816"/>
                </a:cubicBezTo>
                <a:close/>
                <a:moveTo>
                  <a:pt x="4163637" y="1398816"/>
                </a:moveTo>
                <a:cubicBezTo>
                  <a:pt x="4173592" y="1398816"/>
                  <a:pt x="4181662" y="1406886"/>
                  <a:pt x="4181662" y="1416841"/>
                </a:cubicBezTo>
                <a:cubicBezTo>
                  <a:pt x="4181662" y="1426795"/>
                  <a:pt x="4173592" y="1434865"/>
                  <a:pt x="4163637" y="1434865"/>
                </a:cubicBezTo>
                <a:cubicBezTo>
                  <a:pt x="4153683" y="1434865"/>
                  <a:pt x="4145613" y="1426795"/>
                  <a:pt x="4145613" y="1416841"/>
                </a:cubicBezTo>
                <a:cubicBezTo>
                  <a:pt x="4145613" y="1406886"/>
                  <a:pt x="4153683" y="1398816"/>
                  <a:pt x="4163637" y="1398816"/>
                </a:cubicBezTo>
                <a:close/>
                <a:moveTo>
                  <a:pt x="672910" y="1398816"/>
                </a:moveTo>
                <a:cubicBezTo>
                  <a:pt x="682865" y="1398816"/>
                  <a:pt x="690935" y="1406886"/>
                  <a:pt x="690935" y="1416841"/>
                </a:cubicBezTo>
                <a:cubicBezTo>
                  <a:pt x="690935" y="1426795"/>
                  <a:pt x="682865" y="1434865"/>
                  <a:pt x="672910" y="1434865"/>
                </a:cubicBezTo>
                <a:cubicBezTo>
                  <a:pt x="662956" y="1434865"/>
                  <a:pt x="654886" y="1426795"/>
                  <a:pt x="654886" y="1416841"/>
                </a:cubicBezTo>
                <a:cubicBezTo>
                  <a:pt x="654886" y="1406886"/>
                  <a:pt x="662956" y="1398816"/>
                  <a:pt x="672910" y="1398816"/>
                </a:cubicBezTo>
                <a:close/>
                <a:moveTo>
                  <a:pt x="3190319" y="1392808"/>
                </a:moveTo>
                <a:cubicBezTo>
                  <a:pt x="3200274" y="1392808"/>
                  <a:pt x="3208344" y="1400877"/>
                  <a:pt x="3208344" y="1410832"/>
                </a:cubicBezTo>
                <a:cubicBezTo>
                  <a:pt x="3208344" y="1420787"/>
                  <a:pt x="3200274" y="1428857"/>
                  <a:pt x="3190319" y="1428857"/>
                </a:cubicBezTo>
                <a:cubicBezTo>
                  <a:pt x="3180364" y="1428857"/>
                  <a:pt x="3172295" y="1420787"/>
                  <a:pt x="3172295" y="1410832"/>
                </a:cubicBezTo>
                <a:cubicBezTo>
                  <a:pt x="3172295" y="1400877"/>
                  <a:pt x="3180364" y="1392808"/>
                  <a:pt x="3190319" y="1392808"/>
                </a:cubicBezTo>
                <a:close/>
                <a:moveTo>
                  <a:pt x="1814456" y="1392808"/>
                </a:moveTo>
                <a:cubicBezTo>
                  <a:pt x="1824411" y="1392808"/>
                  <a:pt x="1832481" y="1400877"/>
                  <a:pt x="1832481" y="1410832"/>
                </a:cubicBezTo>
                <a:cubicBezTo>
                  <a:pt x="1832481" y="1420787"/>
                  <a:pt x="1824411" y="1428857"/>
                  <a:pt x="1814456" y="1428857"/>
                </a:cubicBezTo>
                <a:cubicBezTo>
                  <a:pt x="1804502" y="1428857"/>
                  <a:pt x="1796432" y="1420787"/>
                  <a:pt x="1796432" y="1410832"/>
                </a:cubicBezTo>
                <a:cubicBezTo>
                  <a:pt x="1796432" y="1400877"/>
                  <a:pt x="1804502" y="1392808"/>
                  <a:pt x="1814456" y="1392808"/>
                </a:cubicBezTo>
                <a:close/>
                <a:moveTo>
                  <a:pt x="967309" y="1386800"/>
                </a:moveTo>
                <a:cubicBezTo>
                  <a:pt x="977264" y="1386800"/>
                  <a:pt x="985334" y="1394870"/>
                  <a:pt x="985334" y="1404824"/>
                </a:cubicBezTo>
                <a:cubicBezTo>
                  <a:pt x="985334" y="1414779"/>
                  <a:pt x="977264" y="1422849"/>
                  <a:pt x="967309" y="1422849"/>
                </a:cubicBezTo>
                <a:cubicBezTo>
                  <a:pt x="957355" y="1422849"/>
                  <a:pt x="949285" y="1414779"/>
                  <a:pt x="949285" y="1404824"/>
                </a:cubicBezTo>
                <a:cubicBezTo>
                  <a:pt x="949285" y="1394870"/>
                  <a:pt x="957355" y="1386800"/>
                  <a:pt x="967309" y="1386800"/>
                </a:cubicBezTo>
                <a:close/>
                <a:moveTo>
                  <a:pt x="4049482" y="1374784"/>
                </a:moveTo>
                <a:cubicBezTo>
                  <a:pt x="4059437" y="1374784"/>
                  <a:pt x="4067507" y="1382854"/>
                  <a:pt x="4067507" y="1392808"/>
                </a:cubicBezTo>
                <a:cubicBezTo>
                  <a:pt x="4067507" y="1402763"/>
                  <a:pt x="4059437" y="1410833"/>
                  <a:pt x="4049482" y="1410833"/>
                </a:cubicBezTo>
                <a:cubicBezTo>
                  <a:pt x="4039528" y="1410833"/>
                  <a:pt x="4031458" y="1402763"/>
                  <a:pt x="4031458" y="1392808"/>
                </a:cubicBezTo>
                <a:cubicBezTo>
                  <a:pt x="4031458" y="1382854"/>
                  <a:pt x="4039528" y="1374784"/>
                  <a:pt x="4049482" y="1374784"/>
                </a:cubicBezTo>
                <a:close/>
                <a:moveTo>
                  <a:pt x="4674329" y="1368775"/>
                </a:moveTo>
                <a:cubicBezTo>
                  <a:pt x="4684284" y="1368775"/>
                  <a:pt x="4692354" y="1376845"/>
                  <a:pt x="4692354" y="1386800"/>
                </a:cubicBezTo>
                <a:cubicBezTo>
                  <a:pt x="4692354" y="1396754"/>
                  <a:pt x="4684284" y="1404824"/>
                  <a:pt x="4674329" y="1404824"/>
                </a:cubicBezTo>
                <a:cubicBezTo>
                  <a:pt x="4664375" y="1404824"/>
                  <a:pt x="4656305" y="1396754"/>
                  <a:pt x="4656305" y="1386800"/>
                </a:cubicBezTo>
                <a:cubicBezTo>
                  <a:pt x="4656305" y="1376845"/>
                  <a:pt x="4664375" y="1368775"/>
                  <a:pt x="4674329" y="1368775"/>
                </a:cubicBezTo>
                <a:close/>
                <a:moveTo>
                  <a:pt x="1526067" y="1368775"/>
                </a:moveTo>
                <a:cubicBezTo>
                  <a:pt x="1536021" y="1368775"/>
                  <a:pt x="1544091" y="1376845"/>
                  <a:pt x="1544091" y="1386800"/>
                </a:cubicBezTo>
                <a:cubicBezTo>
                  <a:pt x="1544091" y="1396754"/>
                  <a:pt x="1536021" y="1404824"/>
                  <a:pt x="1526067" y="1404824"/>
                </a:cubicBezTo>
                <a:cubicBezTo>
                  <a:pt x="1516112" y="1404824"/>
                  <a:pt x="1508042" y="1396754"/>
                  <a:pt x="1508042" y="1386800"/>
                </a:cubicBezTo>
                <a:cubicBezTo>
                  <a:pt x="1508042" y="1376845"/>
                  <a:pt x="1516112" y="1368775"/>
                  <a:pt x="1526067" y="1368775"/>
                </a:cubicBezTo>
                <a:close/>
                <a:moveTo>
                  <a:pt x="1369854" y="1368775"/>
                </a:moveTo>
                <a:cubicBezTo>
                  <a:pt x="1379809" y="1368775"/>
                  <a:pt x="1387879" y="1376845"/>
                  <a:pt x="1387879" y="1386800"/>
                </a:cubicBezTo>
                <a:cubicBezTo>
                  <a:pt x="1387879" y="1396754"/>
                  <a:pt x="1379809" y="1404824"/>
                  <a:pt x="1369854" y="1404824"/>
                </a:cubicBezTo>
                <a:cubicBezTo>
                  <a:pt x="1359900" y="1404824"/>
                  <a:pt x="1351830" y="1396754"/>
                  <a:pt x="1351830" y="1386800"/>
                </a:cubicBezTo>
                <a:cubicBezTo>
                  <a:pt x="1351830" y="1376845"/>
                  <a:pt x="1359900" y="1368775"/>
                  <a:pt x="1369854" y="1368775"/>
                </a:cubicBezTo>
                <a:close/>
                <a:moveTo>
                  <a:pt x="3418628" y="1362767"/>
                </a:moveTo>
                <a:cubicBezTo>
                  <a:pt x="3428583" y="1362767"/>
                  <a:pt x="3436653" y="1370836"/>
                  <a:pt x="3436653" y="1380791"/>
                </a:cubicBezTo>
                <a:cubicBezTo>
                  <a:pt x="3436653" y="1390746"/>
                  <a:pt x="3428583" y="1398816"/>
                  <a:pt x="3418628" y="1398816"/>
                </a:cubicBezTo>
                <a:cubicBezTo>
                  <a:pt x="3408674" y="1398816"/>
                  <a:pt x="3400604" y="1390746"/>
                  <a:pt x="3400604" y="1380791"/>
                </a:cubicBezTo>
                <a:cubicBezTo>
                  <a:pt x="3400604" y="1370836"/>
                  <a:pt x="3408674" y="1362767"/>
                  <a:pt x="3418628" y="1362767"/>
                </a:cubicBezTo>
                <a:close/>
                <a:moveTo>
                  <a:pt x="1147553" y="1362767"/>
                </a:moveTo>
                <a:cubicBezTo>
                  <a:pt x="1157508" y="1362767"/>
                  <a:pt x="1165578" y="1370836"/>
                  <a:pt x="1165578" y="1380791"/>
                </a:cubicBezTo>
                <a:cubicBezTo>
                  <a:pt x="1165578" y="1390746"/>
                  <a:pt x="1157508" y="1398816"/>
                  <a:pt x="1147553" y="1398816"/>
                </a:cubicBezTo>
                <a:cubicBezTo>
                  <a:pt x="1137599" y="1398816"/>
                  <a:pt x="1129529" y="1390746"/>
                  <a:pt x="1129529" y="1380791"/>
                </a:cubicBezTo>
                <a:cubicBezTo>
                  <a:pt x="1129529" y="1370836"/>
                  <a:pt x="1137599" y="1362767"/>
                  <a:pt x="1147553" y="1362767"/>
                </a:cubicBezTo>
                <a:close/>
                <a:moveTo>
                  <a:pt x="3646937" y="1356759"/>
                </a:moveTo>
                <a:cubicBezTo>
                  <a:pt x="3656892" y="1356759"/>
                  <a:pt x="3664962" y="1364829"/>
                  <a:pt x="3664962" y="1374783"/>
                </a:cubicBezTo>
                <a:cubicBezTo>
                  <a:pt x="3664962" y="1384738"/>
                  <a:pt x="3656892" y="1392808"/>
                  <a:pt x="3646937" y="1392808"/>
                </a:cubicBezTo>
                <a:cubicBezTo>
                  <a:pt x="3636982" y="1392808"/>
                  <a:pt x="3628912" y="1384738"/>
                  <a:pt x="3628912" y="1374783"/>
                </a:cubicBezTo>
                <a:cubicBezTo>
                  <a:pt x="3628912" y="1364829"/>
                  <a:pt x="3636982" y="1356759"/>
                  <a:pt x="3646937" y="1356759"/>
                </a:cubicBezTo>
                <a:close/>
                <a:moveTo>
                  <a:pt x="1946636" y="1356759"/>
                </a:moveTo>
                <a:cubicBezTo>
                  <a:pt x="1956590" y="1356759"/>
                  <a:pt x="1964660" y="1364829"/>
                  <a:pt x="1964660" y="1374783"/>
                </a:cubicBezTo>
                <a:cubicBezTo>
                  <a:pt x="1964660" y="1384738"/>
                  <a:pt x="1956590" y="1392808"/>
                  <a:pt x="1946636" y="1392808"/>
                </a:cubicBezTo>
                <a:cubicBezTo>
                  <a:pt x="1936681" y="1392808"/>
                  <a:pt x="1928611" y="1384738"/>
                  <a:pt x="1928611" y="1374783"/>
                </a:cubicBezTo>
                <a:cubicBezTo>
                  <a:pt x="1928611" y="1364829"/>
                  <a:pt x="1936681" y="1356759"/>
                  <a:pt x="1946636" y="1356759"/>
                </a:cubicBezTo>
                <a:close/>
                <a:moveTo>
                  <a:pt x="1658245" y="1350751"/>
                </a:moveTo>
                <a:cubicBezTo>
                  <a:pt x="1668200" y="1350751"/>
                  <a:pt x="1676270" y="1358821"/>
                  <a:pt x="1676270" y="1368775"/>
                </a:cubicBezTo>
                <a:cubicBezTo>
                  <a:pt x="1676270" y="1378730"/>
                  <a:pt x="1668200" y="1386800"/>
                  <a:pt x="1658245" y="1386800"/>
                </a:cubicBezTo>
                <a:cubicBezTo>
                  <a:pt x="1648291" y="1386800"/>
                  <a:pt x="1640221" y="1378730"/>
                  <a:pt x="1640221" y="1368775"/>
                </a:cubicBezTo>
                <a:cubicBezTo>
                  <a:pt x="1640221" y="1358821"/>
                  <a:pt x="1648291" y="1350751"/>
                  <a:pt x="1658245" y="1350751"/>
                </a:cubicBezTo>
                <a:close/>
                <a:moveTo>
                  <a:pt x="3929320" y="1344743"/>
                </a:moveTo>
                <a:cubicBezTo>
                  <a:pt x="3939275" y="1344743"/>
                  <a:pt x="3947345" y="1352813"/>
                  <a:pt x="3947345" y="1362767"/>
                </a:cubicBezTo>
                <a:cubicBezTo>
                  <a:pt x="3947345" y="1372722"/>
                  <a:pt x="3939275" y="1380792"/>
                  <a:pt x="3929320" y="1380792"/>
                </a:cubicBezTo>
                <a:cubicBezTo>
                  <a:pt x="3919366" y="1380792"/>
                  <a:pt x="3911296" y="1372722"/>
                  <a:pt x="3911296" y="1362767"/>
                </a:cubicBezTo>
                <a:cubicBezTo>
                  <a:pt x="3911296" y="1352813"/>
                  <a:pt x="3919366" y="1344743"/>
                  <a:pt x="3929320" y="1344743"/>
                </a:cubicBezTo>
                <a:close/>
                <a:moveTo>
                  <a:pt x="3088181" y="1344743"/>
                </a:moveTo>
                <a:cubicBezTo>
                  <a:pt x="3098136" y="1344743"/>
                  <a:pt x="3106206" y="1352813"/>
                  <a:pt x="3106206" y="1362767"/>
                </a:cubicBezTo>
                <a:cubicBezTo>
                  <a:pt x="3106206" y="1372722"/>
                  <a:pt x="3098136" y="1380792"/>
                  <a:pt x="3088181" y="1380792"/>
                </a:cubicBezTo>
                <a:cubicBezTo>
                  <a:pt x="3078227" y="1380792"/>
                  <a:pt x="3070157" y="1372722"/>
                  <a:pt x="3070157" y="1362767"/>
                </a:cubicBezTo>
                <a:cubicBezTo>
                  <a:pt x="3070157" y="1352813"/>
                  <a:pt x="3078227" y="1344743"/>
                  <a:pt x="3088181" y="1344743"/>
                </a:cubicBezTo>
                <a:close/>
                <a:moveTo>
                  <a:pt x="853154" y="1344743"/>
                </a:moveTo>
                <a:cubicBezTo>
                  <a:pt x="863109" y="1344743"/>
                  <a:pt x="871179" y="1352813"/>
                  <a:pt x="871179" y="1362767"/>
                </a:cubicBezTo>
                <a:cubicBezTo>
                  <a:pt x="871179" y="1372722"/>
                  <a:pt x="863109" y="1380792"/>
                  <a:pt x="853154" y="1380792"/>
                </a:cubicBezTo>
                <a:cubicBezTo>
                  <a:pt x="843200" y="1380792"/>
                  <a:pt x="835130" y="1372722"/>
                  <a:pt x="835130" y="1362767"/>
                </a:cubicBezTo>
                <a:cubicBezTo>
                  <a:pt x="835130" y="1352813"/>
                  <a:pt x="843200" y="1344743"/>
                  <a:pt x="853154" y="1344743"/>
                </a:cubicBezTo>
                <a:close/>
                <a:moveTo>
                  <a:pt x="4283800" y="1326718"/>
                </a:moveTo>
                <a:cubicBezTo>
                  <a:pt x="4293755" y="1326718"/>
                  <a:pt x="4301825" y="1334788"/>
                  <a:pt x="4301825" y="1344742"/>
                </a:cubicBezTo>
                <a:cubicBezTo>
                  <a:pt x="4301825" y="1354697"/>
                  <a:pt x="4293755" y="1362767"/>
                  <a:pt x="4283800" y="1362767"/>
                </a:cubicBezTo>
                <a:cubicBezTo>
                  <a:pt x="4273846" y="1362767"/>
                  <a:pt x="4265776" y="1354697"/>
                  <a:pt x="4265776" y="1344742"/>
                </a:cubicBezTo>
                <a:cubicBezTo>
                  <a:pt x="4265776" y="1334788"/>
                  <a:pt x="4273846" y="1326718"/>
                  <a:pt x="4283800" y="1326718"/>
                </a:cubicBezTo>
                <a:close/>
                <a:moveTo>
                  <a:pt x="3815165" y="1326718"/>
                </a:moveTo>
                <a:cubicBezTo>
                  <a:pt x="3825120" y="1326718"/>
                  <a:pt x="3833190" y="1334788"/>
                  <a:pt x="3833190" y="1344742"/>
                </a:cubicBezTo>
                <a:cubicBezTo>
                  <a:pt x="3833190" y="1354697"/>
                  <a:pt x="3825120" y="1362767"/>
                  <a:pt x="3815165" y="1362767"/>
                </a:cubicBezTo>
                <a:cubicBezTo>
                  <a:pt x="3805210" y="1362767"/>
                  <a:pt x="3797141" y="1354697"/>
                  <a:pt x="3797141" y="1344742"/>
                </a:cubicBezTo>
                <a:cubicBezTo>
                  <a:pt x="3797141" y="1334788"/>
                  <a:pt x="3805210" y="1326718"/>
                  <a:pt x="3815165" y="1326718"/>
                </a:cubicBezTo>
                <a:close/>
                <a:moveTo>
                  <a:pt x="2980034" y="1326718"/>
                </a:moveTo>
                <a:cubicBezTo>
                  <a:pt x="2989989" y="1326718"/>
                  <a:pt x="2998059" y="1334788"/>
                  <a:pt x="2998059" y="1344742"/>
                </a:cubicBezTo>
                <a:cubicBezTo>
                  <a:pt x="2998059" y="1354697"/>
                  <a:pt x="2989989" y="1362767"/>
                  <a:pt x="2980034" y="1362767"/>
                </a:cubicBezTo>
                <a:cubicBezTo>
                  <a:pt x="2970079" y="1362767"/>
                  <a:pt x="2962010" y="1354697"/>
                  <a:pt x="2962010" y="1344742"/>
                </a:cubicBezTo>
                <a:cubicBezTo>
                  <a:pt x="2962010" y="1334788"/>
                  <a:pt x="2970079" y="1326718"/>
                  <a:pt x="2980034" y="1326718"/>
                </a:cubicBezTo>
                <a:close/>
                <a:moveTo>
                  <a:pt x="594806" y="1326718"/>
                </a:moveTo>
                <a:cubicBezTo>
                  <a:pt x="604760" y="1326718"/>
                  <a:pt x="612830" y="1334788"/>
                  <a:pt x="612830" y="1344742"/>
                </a:cubicBezTo>
                <a:cubicBezTo>
                  <a:pt x="612830" y="1354697"/>
                  <a:pt x="604760" y="1362767"/>
                  <a:pt x="594806" y="1362767"/>
                </a:cubicBezTo>
                <a:cubicBezTo>
                  <a:pt x="584851" y="1362767"/>
                  <a:pt x="576781" y="1354697"/>
                  <a:pt x="576781" y="1344742"/>
                </a:cubicBezTo>
                <a:cubicBezTo>
                  <a:pt x="576781" y="1334788"/>
                  <a:pt x="584851" y="1326718"/>
                  <a:pt x="594806" y="1326718"/>
                </a:cubicBezTo>
                <a:close/>
                <a:moveTo>
                  <a:pt x="4836548" y="1314702"/>
                </a:moveTo>
                <a:cubicBezTo>
                  <a:pt x="4846503" y="1314702"/>
                  <a:pt x="4854573" y="1322772"/>
                  <a:pt x="4854573" y="1332726"/>
                </a:cubicBezTo>
                <a:cubicBezTo>
                  <a:pt x="4854573" y="1342681"/>
                  <a:pt x="4846503" y="1350751"/>
                  <a:pt x="4836548" y="1350751"/>
                </a:cubicBezTo>
                <a:cubicBezTo>
                  <a:pt x="4826593" y="1350751"/>
                  <a:pt x="4818524" y="1342681"/>
                  <a:pt x="4818524" y="1332726"/>
                </a:cubicBezTo>
                <a:cubicBezTo>
                  <a:pt x="4818524" y="1322772"/>
                  <a:pt x="4826593" y="1314702"/>
                  <a:pt x="4836548" y="1314702"/>
                </a:cubicBezTo>
                <a:close/>
                <a:moveTo>
                  <a:pt x="4980743" y="1308694"/>
                </a:moveTo>
                <a:cubicBezTo>
                  <a:pt x="4990698" y="1308694"/>
                  <a:pt x="4998768" y="1316764"/>
                  <a:pt x="4998768" y="1326719"/>
                </a:cubicBezTo>
                <a:cubicBezTo>
                  <a:pt x="4998768" y="1336673"/>
                  <a:pt x="4990698" y="1344743"/>
                  <a:pt x="4980743" y="1344743"/>
                </a:cubicBezTo>
                <a:cubicBezTo>
                  <a:pt x="4970789" y="1344743"/>
                  <a:pt x="4962719" y="1336673"/>
                  <a:pt x="4962719" y="1326719"/>
                </a:cubicBezTo>
                <a:cubicBezTo>
                  <a:pt x="4962719" y="1316764"/>
                  <a:pt x="4970789" y="1308694"/>
                  <a:pt x="4980743" y="1308694"/>
                </a:cubicBezTo>
                <a:close/>
                <a:moveTo>
                  <a:pt x="2871888" y="1302686"/>
                </a:moveTo>
                <a:cubicBezTo>
                  <a:pt x="2881843" y="1302686"/>
                  <a:pt x="2889913" y="1310755"/>
                  <a:pt x="2889913" y="1320710"/>
                </a:cubicBezTo>
                <a:cubicBezTo>
                  <a:pt x="2889913" y="1330665"/>
                  <a:pt x="2881843" y="1338735"/>
                  <a:pt x="2871888" y="1338735"/>
                </a:cubicBezTo>
                <a:cubicBezTo>
                  <a:pt x="2861934" y="1338735"/>
                  <a:pt x="2853864" y="1330665"/>
                  <a:pt x="2853864" y="1320710"/>
                </a:cubicBezTo>
                <a:cubicBezTo>
                  <a:pt x="2853864" y="1310755"/>
                  <a:pt x="2861934" y="1302686"/>
                  <a:pt x="2871888" y="1302686"/>
                </a:cubicBezTo>
                <a:close/>
                <a:moveTo>
                  <a:pt x="2102847" y="1302686"/>
                </a:moveTo>
                <a:cubicBezTo>
                  <a:pt x="2112802" y="1302686"/>
                  <a:pt x="2120872" y="1310755"/>
                  <a:pt x="2120872" y="1320710"/>
                </a:cubicBezTo>
                <a:cubicBezTo>
                  <a:pt x="2120872" y="1330665"/>
                  <a:pt x="2112802" y="1338735"/>
                  <a:pt x="2102847" y="1338735"/>
                </a:cubicBezTo>
                <a:cubicBezTo>
                  <a:pt x="2092893" y="1338735"/>
                  <a:pt x="2084823" y="1330665"/>
                  <a:pt x="2084823" y="1320710"/>
                </a:cubicBezTo>
                <a:cubicBezTo>
                  <a:pt x="2084823" y="1310755"/>
                  <a:pt x="2092893" y="1302686"/>
                  <a:pt x="2102847" y="1302686"/>
                </a:cubicBezTo>
                <a:close/>
                <a:moveTo>
                  <a:pt x="1273724" y="1302686"/>
                </a:moveTo>
                <a:cubicBezTo>
                  <a:pt x="1283679" y="1302686"/>
                  <a:pt x="1291749" y="1310755"/>
                  <a:pt x="1291749" y="1320710"/>
                </a:cubicBezTo>
                <a:cubicBezTo>
                  <a:pt x="1291749" y="1330665"/>
                  <a:pt x="1283679" y="1338735"/>
                  <a:pt x="1273724" y="1338735"/>
                </a:cubicBezTo>
                <a:cubicBezTo>
                  <a:pt x="1263770" y="1338735"/>
                  <a:pt x="1255700" y="1330665"/>
                  <a:pt x="1255700" y="1320710"/>
                </a:cubicBezTo>
                <a:cubicBezTo>
                  <a:pt x="1255700" y="1310755"/>
                  <a:pt x="1263770" y="1302686"/>
                  <a:pt x="1273724" y="1302686"/>
                </a:cubicBezTo>
                <a:close/>
                <a:moveTo>
                  <a:pt x="1033398" y="1302686"/>
                </a:moveTo>
                <a:cubicBezTo>
                  <a:pt x="1043353" y="1302686"/>
                  <a:pt x="1051423" y="1310755"/>
                  <a:pt x="1051423" y="1320710"/>
                </a:cubicBezTo>
                <a:cubicBezTo>
                  <a:pt x="1051423" y="1330665"/>
                  <a:pt x="1043353" y="1338735"/>
                  <a:pt x="1033398" y="1338735"/>
                </a:cubicBezTo>
                <a:cubicBezTo>
                  <a:pt x="1023444" y="1338735"/>
                  <a:pt x="1015374" y="1330665"/>
                  <a:pt x="1015374" y="1320710"/>
                </a:cubicBezTo>
                <a:cubicBezTo>
                  <a:pt x="1015374" y="1310755"/>
                  <a:pt x="1023444" y="1302686"/>
                  <a:pt x="1033398" y="1302686"/>
                </a:cubicBezTo>
                <a:close/>
                <a:moveTo>
                  <a:pt x="4548158" y="1296678"/>
                </a:moveTo>
                <a:cubicBezTo>
                  <a:pt x="4558113" y="1296678"/>
                  <a:pt x="4566183" y="1304748"/>
                  <a:pt x="4566183" y="1314702"/>
                </a:cubicBezTo>
                <a:cubicBezTo>
                  <a:pt x="4566183" y="1324657"/>
                  <a:pt x="4558113" y="1332727"/>
                  <a:pt x="4548158" y="1332727"/>
                </a:cubicBezTo>
                <a:cubicBezTo>
                  <a:pt x="4538203" y="1332727"/>
                  <a:pt x="4530133" y="1324657"/>
                  <a:pt x="4530133" y="1314702"/>
                </a:cubicBezTo>
                <a:cubicBezTo>
                  <a:pt x="4530133" y="1304748"/>
                  <a:pt x="4538203" y="1296678"/>
                  <a:pt x="4548158" y="1296678"/>
                </a:cubicBezTo>
                <a:close/>
                <a:moveTo>
                  <a:pt x="3520767" y="1290670"/>
                </a:moveTo>
                <a:cubicBezTo>
                  <a:pt x="3530722" y="1290670"/>
                  <a:pt x="3538792" y="1298740"/>
                  <a:pt x="3538792" y="1308694"/>
                </a:cubicBezTo>
                <a:cubicBezTo>
                  <a:pt x="3538792" y="1318649"/>
                  <a:pt x="3530722" y="1326719"/>
                  <a:pt x="3520767" y="1326719"/>
                </a:cubicBezTo>
                <a:cubicBezTo>
                  <a:pt x="3510812" y="1326719"/>
                  <a:pt x="3502743" y="1318649"/>
                  <a:pt x="3502743" y="1308694"/>
                </a:cubicBezTo>
                <a:cubicBezTo>
                  <a:pt x="3502743" y="1298740"/>
                  <a:pt x="3510812" y="1290670"/>
                  <a:pt x="3520767" y="1290670"/>
                </a:cubicBezTo>
                <a:close/>
                <a:moveTo>
                  <a:pt x="3244392" y="1290670"/>
                </a:moveTo>
                <a:cubicBezTo>
                  <a:pt x="3254347" y="1290670"/>
                  <a:pt x="3262417" y="1298740"/>
                  <a:pt x="3262417" y="1308694"/>
                </a:cubicBezTo>
                <a:cubicBezTo>
                  <a:pt x="3262417" y="1318649"/>
                  <a:pt x="3254347" y="1326719"/>
                  <a:pt x="3244392" y="1326719"/>
                </a:cubicBezTo>
                <a:cubicBezTo>
                  <a:pt x="3234437" y="1326719"/>
                  <a:pt x="3226368" y="1318649"/>
                  <a:pt x="3226368" y="1308694"/>
                </a:cubicBezTo>
                <a:cubicBezTo>
                  <a:pt x="3226368" y="1298740"/>
                  <a:pt x="3234437" y="1290670"/>
                  <a:pt x="3244392" y="1290670"/>
                </a:cubicBezTo>
                <a:close/>
                <a:moveTo>
                  <a:pt x="757024" y="1290670"/>
                </a:moveTo>
                <a:cubicBezTo>
                  <a:pt x="766979" y="1290670"/>
                  <a:pt x="775049" y="1298740"/>
                  <a:pt x="775049" y="1308694"/>
                </a:cubicBezTo>
                <a:cubicBezTo>
                  <a:pt x="775049" y="1318649"/>
                  <a:pt x="766979" y="1326719"/>
                  <a:pt x="757024" y="1326719"/>
                </a:cubicBezTo>
                <a:cubicBezTo>
                  <a:pt x="747070" y="1326719"/>
                  <a:pt x="739000" y="1318649"/>
                  <a:pt x="739000" y="1308694"/>
                </a:cubicBezTo>
                <a:cubicBezTo>
                  <a:pt x="739000" y="1298740"/>
                  <a:pt x="747070" y="1290670"/>
                  <a:pt x="757024" y="1290670"/>
                </a:cubicBezTo>
                <a:close/>
                <a:moveTo>
                  <a:pt x="4427995" y="1284661"/>
                </a:moveTo>
                <a:cubicBezTo>
                  <a:pt x="4437950" y="1284661"/>
                  <a:pt x="4446020" y="1292731"/>
                  <a:pt x="4446020" y="1302685"/>
                </a:cubicBezTo>
                <a:cubicBezTo>
                  <a:pt x="4446020" y="1312640"/>
                  <a:pt x="4437950" y="1320710"/>
                  <a:pt x="4427995" y="1320710"/>
                </a:cubicBezTo>
                <a:cubicBezTo>
                  <a:pt x="4418040" y="1320710"/>
                  <a:pt x="4409970" y="1312640"/>
                  <a:pt x="4409970" y="1302685"/>
                </a:cubicBezTo>
                <a:cubicBezTo>
                  <a:pt x="4409970" y="1292731"/>
                  <a:pt x="4418040" y="1284661"/>
                  <a:pt x="4427995" y="1284661"/>
                </a:cubicBezTo>
                <a:close/>
                <a:moveTo>
                  <a:pt x="2763741" y="1278653"/>
                </a:moveTo>
                <a:cubicBezTo>
                  <a:pt x="2773696" y="1278653"/>
                  <a:pt x="2781766" y="1286723"/>
                  <a:pt x="2781766" y="1296678"/>
                </a:cubicBezTo>
                <a:cubicBezTo>
                  <a:pt x="2781766" y="1306632"/>
                  <a:pt x="2773696" y="1314702"/>
                  <a:pt x="2763741" y="1314702"/>
                </a:cubicBezTo>
                <a:cubicBezTo>
                  <a:pt x="2753786" y="1314702"/>
                  <a:pt x="2745717" y="1306632"/>
                  <a:pt x="2745717" y="1296678"/>
                </a:cubicBezTo>
                <a:cubicBezTo>
                  <a:pt x="2745717" y="1286723"/>
                  <a:pt x="2753786" y="1278653"/>
                  <a:pt x="2763741" y="1278653"/>
                </a:cubicBezTo>
                <a:close/>
                <a:moveTo>
                  <a:pt x="2217002" y="1272645"/>
                </a:moveTo>
                <a:cubicBezTo>
                  <a:pt x="2226956" y="1272645"/>
                  <a:pt x="2235026" y="1280714"/>
                  <a:pt x="2235026" y="1290669"/>
                </a:cubicBezTo>
                <a:cubicBezTo>
                  <a:pt x="2235026" y="1300624"/>
                  <a:pt x="2226956" y="1308694"/>
                  <a:pt x="2217002" y="1308694"/>
                </a:cubicBezTo>
                <a:cubicBezTo>
                  <a:pt x="2207047" y="1308694"/>
                  <a:pt x="2198977" y="1300624"/>
                  <a:pt x="2198977" y="1290669"/>
                </a:cubicBezTo>
                <a:cubicBezTo>
                  <a:pt x="2198977" y="1280714"/>
                  <a:pt x="2207047" y="1272645"/>
                  <a:pt x="2217002" y="1272645"/>
                </a:cubicBezTo>
                <a:close/>
                <a:moveTo>
                  <a:pt x="1874537" y="1272645"/>
                </a:moveTo>
                <a:cubicBezTo>
                  <a:pt x="1884492" y="1272645"/>
                  <a:pt x="1892562" y="1280714"/>
                  <a:pt x="1892562" y="1290669"/>
                </a:cubicBezTo>
                <a:cubicBezTo>
                  <a:pt x="1892562" y="1300624"/>
                  <a:pt x="1884492" y="1308694"/>
                  <a:pt x="1874537" y="1308694"/>
                </a:cubicBezTo>
                <a:cubicBezTo>
                  <a:pt x="1864583" y="1308694"/>
                  <a:pt x="1856513" y="1300624"/>
                  <a:pt x="1856513" y="1290669"/>
                </a:cubicBezTo>
                <a:cubicBezTo>
                  <a:pt x="1856513" y="1280714"/>
                  <a:pt x="1864583" y="1272645"/>
                  <a:pt x="1874537" y="1272645"/>
                </a:cubicBezTo>
                <a:close/>
                <a:moveTo>
                  <a:pt x="3376571" y="1266637"/>
                </a:moveTo>
                <a:cubicBezTo>
                  <a:pt x="3386526" y="1266637"/>
                  <a:pt x="3394596" y="1274707"/>
                  <a:pt x="3394596" y="1284661"/>
                </a:cubicBezTo>
                <a:cubicBezTo>
                  <a:pt x="3394596" y="1294616"/>
                  <a:pt x="3386526" y="1302686"/>
                  <a:pt x="3376571" y="1302686"/>
                </a:cubicBezTo>
                <a:cubicBezTo>
                  <a:pt x="3366616" y="1302686"/>
                  <a:pt x="3358546" y="1294616"/>
                  <a:pt x="3358546" y="1284661"/>
                </a:cubicBezTo>
                <a:cubicBezTo>
                  <a:pt x="3358546" y="1274707"/>
                  <a:pt x="3366616" y="1266637"/>
                  <a:pt x="3376571" y="1266637"/>
                </a:cubicBezTo>
                <a:close/>
                <a:moveTo>
                  <a:pt x="2643579" y="1266637"/>
                </a:moveTo>
                <a:cubicBezTo>
                  <a:pt x="2653534" y="1266637"/>
                  <a:pt x="2661604" y="1274707"/>
                  <a:pt x="2661604" y="1284661"/>
                </a:cubicBezTo>
                <a:cubicBezTo>
                  <a:pt x="2661604" y="1294616"/>
                  <a:pt x="2653534" y="1302686"/>
                  <a:pt x="2643579" y="1302686"/>
                </a:cubicBezTo>
                <a:cubicBezTo>
                  <a:pt x="2633624" y="1302686"/>
                  <a:pt x="2625555" y="1294616"/>
                  <a:pt x="2625555" y="1284661"/>
                </a:cubicBezTo>
                <a:cubicBezTo>
                  <a:pt x="2625555" y="1274707"/>
                  <a:pt x="2633624" y="1266637"/>
                  <a:pt x="2643579" y="1266637"/>
                </a:cubicBezTo>
                <a:close/>
                <a:moveTo>
                  <a:pt x="1754375" y="1266637"/>
                </a:moveTo>
                <a:cubicBezTo>
                  <a:pt x="1764330" y="1266637"/>
                  <a:pt x="1772400" y="1274707"/>
                  <a:pt x="1772400" y="1284661"/>
                </a:cubicBezTo>
                <a:cubicBezTo>
                  <a:pt x="1772400" y="1294616"/>
                  <a:pt x="1764330" y="1302686"/>
                  <a:pt x="1754375" y="1302686"/>
                </a:cubicBezTo>
                <a:cubicBezTo>
                  <a:pt x="1744421" y="1302686"/>
                  <a:pt x="1736351" y="1294616"/>
                  <a:pt x="1736351" y="1284661"/>
                </a:cubicBezTo>
                <a:cubicBezTo>
                  <a:pt x="1736351" y="1274707"/>
                  <a:pt x="1744421" y="1266637"/>
                  <a:pt x="1754375" y="1266637"/>
                </a:cubicBezTo>
                <a:close/>
                <a:moveTo>
                  <a:pt x="4740418" y="1260629"/>
                </a:moveTo>
                <a:cubicBezTo>
                  <a:pt x="4750373" y="1260629"/>
                  <a:pt x="4758443" y="1268699"/>
                  <a:pt x="4758443" y="1278653"/>
                </a:cubicBezTo>
                <a:cubicBezTo>
                  <a:pt x="4758443" y="1288608"/>
                  <a:pt x="4750373" y="1296678"/>
                  <a:pt x="4740418" y="1296678"/>
                </a:cubicBezTo>
                <a:cubicBezTo>
                  <a:pt x="4730464" y="1296678"/>
                  <a:pt x="4722394" y="1288608"/>
                  <a:pt x="4722394" y="1278653"/>
                </a:cubicBezTo>
                <a:cubicBezTo>
                  <a:pt x="4722394" y="1268699"/>
                  <a:pt x="4730464" y="1260629"/>
                  <a:pt x="4740418" y="1260629"/>
                </a:cubicBezTo>
                <a:close/>
                <a:moveTo>
                  <a:pt x="4103556" y="1260629"/>
                </a:moveTo>
                <a:cubicBezTo>
                  <a:pt x="4113511" y="1260629"/>
                  <a:pt x="4121581" y="1268699"/>
                  <a:pt x="4121581" y="1278653"/>
                </a:cubicBezTo>
                <a:cubicBezTo>
                  <a:pt x="4121581" y="1288608"/>
                  <a:pt x="4113511" y="1296678"/>
                  <a:pt x="4103556" y="1296678"/>
                </a:cubicBezTo>
                <a:cubicBezTo>
                  <a:pt x="4093602" y="1296678"/>
                  <a:pt x="4085532" y="1288608"/>
                  <a:pt x="4085532" y="1278653"/>
                </a:cubicBezTo>
                <a:cubicBezTo>
                  <a:pt x="4085532" y="1268699"/>
                  <a:pt x="4093602" y="1260629"/>
                  <a:pt x="4103556" y="1260629"/>
                </a:cubicBezTo>
                <a:close/>
                <a:moveTo>
                  <a:pt x="3725043" y="1260629"/>
                </a:moveTo>
                <a:cubicBezTo>
                  <a:pt x="3734998" y="1260629"/>
                  <a:pt x="3743068" y="1268699"/>
                  <a:pt x="3743068" y="1278653"/>
                </a:cubicBezTo>
                <a:cubicBezTo>
                  <a:pt x="3743068" y="1288608"/>
                  <a:pt x="3734998" y="1296678"/>
                  <a:pt x="3725043" y="1296678"/>
                </a:cubicBezTo>
                <a:cubicBezTo>
                  <a:pt x="3715088" y="1296678"/>
                  <a:pt x="3707019" y="1288608"/>
                  <a:pt x="3707019" y="1278653"/>
                </a:cubicBezTo>
                <a:cubicBezTo>
                  <a:pt x="3707019" y="1268699"/>
                  <a:pt x="3715088" y="1260629"/>
                  <a:pt x="3725043" y="1260629"/>
                </a:cubicBezTo>
                <a:close/>
                <a:moveTo>
                  <a:pt x="1405904" y="1260629"/>
                </a:moveTo>
                <a:cubicBezTo>
                  <a:pt x="1415858" y="1260629"/>
                  <a:pt x="1423928" y="1268699"/>
                  <a:pt x="1423928" y="1278653"/>
                </a:cubicBezTo>
                <a:cubicBezTo>
                  <a:pt x="1423928" y="1288608"/>
                  <a:pt x="1415858" y="1296678"/>
                  <a:pt x="1405904" y="1296678"/>
                </a:cubicBezTo>
                <a:cubicBezTo>
                  <a:pt x="1395949" y="1296678"/>
                  <a:pt x="1387879" y="1288608"/>
                  <a:pt x="1387879" y="1278653"/>
                </a:cubicBezTo>
                <a:cubicBezTo>
                  <a:pt x="1387879" y="1268699"/>
                  <a:pt x="1395949" y="1260629"/>
                  <a:pt x="1405904" y="1260629"/>
                </a:cubicBezTo>
                <a:close/>
                <a:moveTo>
                  <a:pt x="492666" y="1260629"/>
                </a:moveTo>
                <a:cubicBezTo>
                  <a:pt x="502621" y="1260629"/>
                  <a:pt x="510691" y="1268699"/>
                  <a:pt x="510691" y="1278653"/>
                </a:cubicBezTo>
                <a:cubicBezTo>
                  <a:pt x="510691" y="1288608"/>
                  <a:pt x="502621" y="1296678"/>
                  <a:pt x="492666" y="1296678"/>
                </a:cubicBezTo>
                <a:cubicBezTo>
                  <a:pt x="482712" y="1296678"/>
                  <a:pt x="474642" y="1288608"/>
                  <a:pt x="474642" y="1278653"/>
                </a:cubicBezTo>
                <a:cubicBezTo>
                  <a:pt x="474642" y="1268699"/>
                  <a:pt x="482712" y="1260629"/>
                  <a:pt x="492666" y="1260629"/>
                </a:cubicBezTo>
                <a:close/>
                <a:moveTo>
                  <a:pt x="4229726" y="1248613"/>
                </a:moveTo>
                <a:cubicBezTo>
                  <a:pt x="4239681" y="1248613"/>
                  <a:pt x="4247751" y="1256683"/>
                  <a:pt x="4247751" y="1266638"/>
                </a:cubicBezTo>
                <a:cubicBezTo>
                  <a:pt x="4247751" y="1276592"/>
                  <a:pt x="4239681" y="1284662"/>
                  <a:pt x="4229726" y="1284662"/>
                </a:cubicBezTo>
                <a:cubicBezTo>
                  <a:pt x="4219772" y="1284662"/>
                  <a:pt x="4211702" y="1276592"/>
                  <a:pt x="4211702" y="1266638"/>
                </a:cubicBezTo>
                <a:cubicBezTo>
                  <a:pt x="4211702" y="1256683"/>
                  <a:pt x="4219772" y="1248613"/>
                  <a:pt x="4229726" y="1248613"/>
                </a:cubicBezTo>
                <a:close/>
                <a:moveTo>
                  <a:pt x="2439302" y="1248613"/>
                </a:moveTo>
                <a:cubicBezTo>
                  <a:pt x="2449257" y="1248613"/>
                  <a:pt x="2457327" y="1256683"/>
                  <a:pt x="2457327" y="1266638"/>
                </a:cubicBezTo>
                <a:cubicBezTo>
                  <a:pt x="2457327" y="1276592"/>
                  <a:pt x="2449257" y="1284662"/>
                  <a:pt x="2439302" y="1284662"/>
                </a:cubicBezTo>
                <a:cubicBezTo>
                  <a:pt x="2429347" y="1284662"/>
                  <a:pt x="2421278" y="1276592"/>
                  <a:pt x="2421278" y="1266638"/>
                </a:cubicBezTo>
                <a:cubicBezTo>
                  <a:pt x="2421278" y="1256683"/>
                  <a:pt x="2429347" y="1248613"/>
                  <a:pt x="2439302" y="1248613"/>
                </a:cubicBezTo>
                <a:close/>
                <a:moveTo>
                  <a:pt x="2337165" y="1248613"/>
                </a:moveTo>
                <a:cubicBezTo>
                  <a:pt x="2347119" y="1248613"/>
                  <a:pt x="2355189" y="1256683"/>
                  <a:pt x="2355189" y="1266638"/>
                </a:cubicBezTo>
                <a:cubicBezTo>
                  <a:pt x="2355189" y="1276592"/>
                  <a:pt x="2347119" y="1284662"/>
                  <a:pt x="2337165" y="1284662"/>
                </a:cubicBezTo>
                <a:cubicBezTo>
                  <a:pt x="2327210" y="1284662"/>
                  <a:pt x="2319140" y="1276592"/>
                  <a:pt x="2319140" y="1266638"/>
                </a:cubicBezTo>
                <a:cubicBezTo>
                  <a:pt x="2319140" y="1256683"/>
                  <a:pt x="2327210" y="1248613"/>
                  <a:pt x="2337165" y="1248613"/>
                </a:cubicBezTo>
                <a:close/>
                <a:moveTo>
                  <a:pt x="2012725" y="1248613"/>
                </a:moveTo>
                <a:cubicBezTo>
                  <a:pt x="2022680" y="1248613"/>
                  <a:pt x="2030750" y="1256683"/>
                  <a:pt x="2030750" y="1266638"/>
                </a:cubicBezTo>
                <a:cubicBezTo>
                  <a:pt x="2030750" y="1276592"/>
                  <a:pt x="2022680" y="1284662"/>
                  <a:pt x="2012725" y="1284662"/>
                </a:cubicBezTo>
                <a:cubicBezTo>
                  <a:pt x="2002771" y="1284662"/>
                  <a:pt x="1994701" y="1276592"/>
                  <a:pt x="1994701" y="1266638"/>
                </a:cubicBezTo>
                <a:cubicBezTo>
                  <a:pt x="1994701" y="1256683"/>
                  <a:pt x="2002771" y="1248613"/>
                  <a:pt x="2012725" y="1248613"/>
                </a:cubicBezTo>
                <a:close/>
                <a:moveTo>
                  <a:pt x="1165578" y="1248613"/>
                </a:moveTo>
                <a:cubicBezTo>
                  <a:pt x="1175532" y="1248613"/>
                  <a:pt x="1183602" y="1256683"/>
                  <a:pt x="1183602" y="1266638"/>
                </a:cubicBezTo>
                <a:cubicBezTo>
                  <a:pt x="1183602" y="1276592"/>
                  <a:pt x="1175532" y="1284662"/>
                  <a:pt x="1165578" y="1284662"/>
                </a:cubicBezTo>
                <a:cubicBezTo>
                  <a:pt x="1155623" y="1284662"/>
                  <a:pt x="1147553" y="1276592"/>
                  <a:pt x="1147553" y="1266638"/>
                </a:cubicBezTo>
                <a:cubicBezTo>
                  <a:pt x="1147553" y="1256683"/>
                  <a:pt x="1155623" y="1248613"/>
                  <a:pt x="1165578" y="1248613"/>
                </a:cubicBezTo>
                <a:close/>
                <a:moveTo>
                  <a:pt x="3989401" y="1242605"/>
                </a:moveTo>
                <a:cubicBezTo>
                  <a:pt x="3999356" y="1242605"/>
                  <a:pt x="4007426" y="1250674"/>
                  <a:pt x="4007426" y="1260629"/>
                </a:cubicBezTo>
                <a:cubicBezTo>
                  <a:pt x="4007426" y="1270584"/>
                  <a:pt x="3999356" y="1278654"/>
                  <a:pt x="3989401" y="1278654"/>
                </a:cubicBezTo>
                <a:cubicBezTo>
                  <a:pt x="3979447" y="1278654"/>
                  <a:pt x="3971377" y="1270584"/>
                  <a:pt x="3971377" y="1260629"/>
                </a:cubicBezTo>
                <a:cubicBezTo>
                  <a:pt x="3971377" y="1250674"/>
                  <a:pt x="3979447" y="1242605"/>
                  <a:pt x="3989401" y="1242605"/>
                </a:cubicBezTo>
                <a:close/>
                <a:moveTo>
                  <a:pt x="1514049" y="1242605"/>
                </a:moveTo>
                <a:cubicBezTo>
                  <a:pt x="1524004" y="1242605"/>
                  <a:pt x="1532074" y="1250674"/>
                  <a:pt x="1532074" y="1260629"/>
                </a:cubicBezTo>
                <a:cubicBezTo>
                  <a:pt x="1532074" y="1270584"/>
                  <a:pt x="1524004" y="1278654"/>
                  <a:pt x="1514049" y="1278654"/>
                </a:cubicBezTo>
                <a:cubicBezTo>
                  <a:pt x="1504095" y="1278654"/>
                  <a:pt x="1496025" y="1270584"/>
                  <a:pt x="1496025" y="1260629"/>
                </a:cubicBezTo>
                <a:cubicBezTo>
                  <a:pt x="1496025" y="1250674"/>
                  <a:pt x="1504095" y="1242605"/>
                  <a:pt x="1514049" y="1242605"/>
                </a:cubicBezTo>
                <a:close/>
                <a:moveTo>
                  <a:pt x="3088181" y="1230588"/>
                </a:moveTo>
                <a:cubicBezTo>
                  <a:pt x="3098136" y="1230588"/>
                  <a:pt x="3106206" y="1238658"/>
                  <a:pt x="3106206" y="1248612"/>
                </a:cubicBezTo>
                <a:cubicBezTo>
                  <a:pt x="3106206" y="1258567"/>
                  <a:pt x="3098136" y="1266637"/>
                  <a:pt x="3088181" y="1266637"/>
                </a:cubicBezTo>
                <a:cubicBezTo>
                  <a:pt x="3078227" y="1266637"/>
                  <a:pt x="3070157" y="1258567"/>
                  <a:pt x="3070157" y="1248612"/>
                </a:cubicBezTo>
                <a:cubicBezTo>
                  <a:pt x="3070157" y="1238658"/>
                  <a:pt x="3078227" y="1230588"/>
                  <a:pt x="3088181" y="1230588"/>
                </a:cubicBezTo>
                <a:close/>
                <a:moveTo>
                  <a:pt x="895212" y="1230588"/>
                </a:moveTo>
                <a:cubicBezTo>
                  <a:pt x="905166" y="1230588"/>
                  <a:pt x="913236" y="1238658"/>
                  <a:pt x="913236" y="1248612"/>
                </a:cubicBezTo>
                <a:cubicBezTo>
                  <a:pt x="913236" y="1258567"/>
                  <a:pt x="905166" y="1266637"/>
                  <a:pt x="895212" y="1266637"/>
                </a:cubicBezTo>
                <a:cubicBezTo>
                  <a:pt x="885257" y="1266637"/>
                  <a:pt x="877187" y="1258567"/>
                  <a:pt x="877187" y="1248612"/>
                </a:cubicBezTo>
                <a:cubicBezTo>
                  <a:pt x="877187" y="1238658"/>
                  <a:pt x="885257" y="1230588"/>
                  <a:pt x="895212" y="1230588"/>
                </a:cubicBezTo>
                <a:close/>
                <a:moveTo>
                  <a:pt x="4626263" y="1224580"/>
                </a:moveTo>
                <a:cubicBezTo>
                  <a:pt x="4636218" y="1224580"/>
                  <a:pt x="4644288" y="1232650"/>
                  <a:pt x="4644288" y="1242604"/>
                </a:cubicBezTo>
                <a:cubicBezTo>
                  <a:pt x="4644288" y="1252559"/>
                  <a:pt x="4636218" y="1260629"/>
                  <a:pt x="4626263" y="1260629"/>
                </a:cubicBezTo>
                <a:cubicBezTo>
                  <a:pt x="4616308" y="1260629"/>
                  <a:pt x="4608239" y="1252559"/>
                  <a:pt x="4608239" y="1242604"/>
                </a:cubicBezTo>
                <a:cubicBezTo>
                  <a:pt x="4608239" y="1232650"/>
                  <a:pt x="4616308" y="1224580"/>
                  <a:pt x="4626263" y="1224580"/>
                </a:cubicBezTo>
                <a:close/>
                <a:moveTo>
                  <a:pt x="2547449" y="1224580"/>
                </a:moveTo>
                <a:cubicBezTo>
                  <a:pt x="2557404" y="1224580"/>
                  <a:pt x="2565474" y="1232650"/>
                  <a:pt x="2565474" y="1242604"/>
                </a:cubicBezTo>
                <a:cubicBezTo>
                  <a:pt x="2565474" y="1252559"/>
                  <a:pt x="2557404" y="1260629"/>
                  <a:pt x="2547449" y="1260629"/>
                </a:cubicBezTo>
                <a:cubicBezTo>
                  <a:pt x="2537495" y="1260629"/>
                  <a:pt x="2529425" y="1252559"/>
                  <a:pt x="2529425" y="1242604"/>
                </a:cubicBezTo>
                <a:cubicBezTo>
                  <a:pt x="2529425" y="1232650"/>
                  <a:pt x="2537495" y="1224580"/>
                  <a:pt x="2547449" y="1224580"/>
                </a:cubicBezTo>
                <a:close/>
                <a:moveTo>
                  <a:pt x="1628204" y="1224580"/>
                </a:moveTo>
                <a:cubicBezTo>
                  <a:pt x="1638159" y="1224580"/>
                  <a:pt x="1646229" y="1232650"/>
                  <a:pt x="1646229" y="1242604"/>
                </a:cubicBezTo>
                <a:cubicBezTo>
                  <a:pt x="1646229" y="1252559"/>
                  <a:pt x="1638159" y="1260629"/>
                  <a:pt x="1628204" y="1260629"/>
                </a:cubicBezTo>
                <a:cubicBezTo>
                  <a:pt x="1618250" y="1260629"/>
                  <a:pt x="1610180" y="1252559"/>
                  <a:pt x="1610180" y="1242604"/>
                </a:cubicBezTo>
                <a:cubicBezTo>
                  <a:pt x="1610180" y="1232650"/>
                  <a:pt x="1618250" y="1224580"/>
                  <a:pt x="1628204" y="1224580"/>
                </a:cubicBezTo>
                <a:close/>
                <a:moveTo>
                  <a:pt x="5052841" y="1212564"/>
                </a:moveTo>
                <a:cubicBezTo>
                  <a:pt x="5062796" y="1212564"/>
                  <a:pt x="5070866" y="1220633"/>
                  <a:pt x="5070866" y="1230588"/>
                </a:cubicBezTo>
                <a:cubicBezTo>
                  <a:pt x="5070866" y="1240543"/>
                  <a:pt x="5062796" y="1248613"/>
                  <a:pt x="5052841" y="1248613"/>
                </a:cubicBezTo>
                <a:cubicBezTo>
                  <a:pt x="5042886" y="1248613"/>
                  <a:pt x="5034817" y="1240543"/>
                  <a:pt x="5034817" y="1230588"/>
                </a:cubicBezTo>
                <a:cubicBezTo>
                  <a:pt x="5034817" y="1220633"/>
                  <a:pt x="5042886" y="1212564"/>
                  <a:pt x="5052841" y="1212564"/>
                </a:cubicBezTo>
                <a:close/>
                <a:moveTo>
                  <a:pt x="3845206" y="1206556"/>
                </a:moveTo>
                <a:cubicBezTo>
                  <a:pt x="3855161" y="1206556"/>
                  <a:pt x="3863231" y="1214626"/>
                  <a:pt x="3863231" y="1224580"/>
                </a:cubicBezTo>
                <a:cubicBezTo>
                  <a:pt x="3863231" y="1234535"/>
                  <a:pt x="3855161" y="1242605"/>
                  <a:pt x="3845206" y="1242605"/>
                </a:cubicBezTo>
                <a:cubicBezTo>
                  <a:pt x="3835251" y="1242605"/>
                  <a:pt x="3827182" y="1234535"/>
                  <a:pt x="3827182" y="1224580"/>
                </a:cubicBezTo>
                <a:cubicBezTo>
                  <a:pt x="3827182" y="1214626"/>
                  <a:pt x="3835251" y="1206556"/>
                  <a:pt x="3845206" y="1206556"/>
                </a:cubicBezTo>
                <a:close/>
                <a:moveTo>
                  <a:pt x="3604880" y="1206556"/>
                </a:moveTo>
                <a:cubicBezTo>
                  <a:pt x="3614835" y="1206556"/>
                  <a:pt x="3622905" y="1214626"/>
                  <a:pt x="3622905" y="1224580"/>
                </a:cubicBezTo>
                <a:cubicBezTo>
                  <a:pt x="3622905" y="1234535"/>
                  <a:pt x="3614835" y="1242605"/>
                  <a:pt x="3604880" y="1242605"/>
                </a:cubicBezTo>
                <a:cubicBezTo>
                  <a:pt x="3594925" y="1242605"/>
                  <a:pt x="3586856" y="1234535"/>
                  <a:pt x="3586856" y="1224580"/>
                </a:cubicBezTo>
                <a:cubicBezTo>
                  <a:pt x="3586856" y="1214626"/>
                  <a:pt x="3594925" y="1206556"/>
                  <a:pt x="3604880" y="1206556"/>
                </a:cubicBezTo>
                <a:close/>
                <a:moveTo>
                  <a:pt x="600813" y="1200548"/>
                </a:moveTo>
                <a:cubicBezTo>
                  <a:pt x="610768" y="1200548"/>
                  <a:pt x="618838" y="1208618"/>
                  <a:pt x="618838" y="1218572"/>
                </a:cubicBezTo>
                <a:cubicBezTo>
                  <a:pt x="618838" y="1228527"/>
                  <a:pt x="610768" y="1236597"/>
                  <a:pt x="600813" y="1236597"/>
                </a:cubicBezTo>
                <a:cubicBezTo>
                  <a:pt x="590859" y="1236597"/>
                  <a:pt x="582789" y="1228527"/>
                  <a:pt x="582789" y="1218572"/>
                </a:cubicBezTo>
                <a:cubicBezTo>
                  <a:pt x="582789" y="1208618"/>
                  <a:pt x="590859" y="1200548"/>
                  <a:pt x="600813" y="1200548"/>
                </a:cubicBezTo>
                <a:close/>
                <a:moveTo>
                  <a:pt x="2949994" y="1194539"/>
                </a:moveTo>
                <a:cubicBezTo>
                  <a:pt x="2959949" y="1194539"/>
                  <a:pt x="2968019" y="1202609"/>
                  <a:pt x="2968019" y="1212563"/>
                </a:cubicBezTo>
                <a:cubicBezTo>
                  <a:pt x="2968019" y="1222518"/>
                  <a:pt x="2959949" y="1230588"/>
                  <a:pt x="2949994" y="1230588"/>
                </a:cubicBezTo>
                <a:cubicBezTo>
                  <a:pt x="2940039" y="1230588"/>
                  <a:pt x="2931970" y="1222518"/>
                  <a:pt x="2931970" y="1212563"/>
                </a:cubicBezTo>
                <a:cubicBezTo>
                  <a:pt x="2931970" y="1202609"/>
                  <a:pt x="2940039" y="1194539"/>
                  <a:pt x="2949994" y="1194539"/>
                </a:cubicBezTo>
                <a:close/>
                <a:moveTo>
                  <a:pt x="1009366" y="1194539"/>
                </a:moveTo>
                <a:cubicBezTo>
                  <a:pt x="1019321" y="1194539"/>
                  <a:pt x="1027391" y="1202609"/>
                  <a:pt x="1027391" y="1212563"/>
                </a:cubicBezTo>
                <a:cubicBezTo>
                  <a:pt x="1027391" y="1222518"/>
                  <a:pt x="1019321" y="1230588"/>
                  <a:pt x="1009366" y="1230588"/>
                </a:cubicBezTo>
                <a:cubicBezTo>
                  <a:pt x="999412" y="1230588"/>
                  <a:pt x="991342" y="1222518"/>
                  <a:pt x="991342" y="1212563"/>
                </a:cubicBezTo>
                <a:cubicBezTo>
                  <a:pt x="991342" y="1202609"/>
                  <a:pt x="999412" y="1194539"/>
                  <a:pt x="1009366" y="1194539"/>
                </a:cubicBezTo>
                <a:close/>
                <a:moveTo>
                  <a:pt x="4932678" y="1188531"/>
                </a:moveTo>
                <a:cubicBezTo>
                  <a:pt x="4942633" y="1188531"/>
                  <a:pt x="4950703" y="1196601"/>
                  <a:pt x="4950703" y="1206556"/>
                </a:cubicBezTo>
                <a:cubicBezTo>
                  <a:pt x="4950703" y="1216510"/>
                  <a:pt x="4942633" y="1224580"/>
                  <a:pt x="4932678" y="1224580"/>
                </a:cubicBezTo>
                <a:cubicBezTo>
                  <a:pt x="4922723" y="1224580"/>
                  <a:pt x="4914654" y="1216510"/>
                  <a:pt x="4914654" y="1206556"/>
                </a:cubicBezTo>
                <a:cubicBezTo>
                  <a:pt x="4914654" y="1196601"/>
                  <a:pt x="4922723" y="1188531"/>
                  <a:pt x="4932678" y="1188531"/>
                </a:cubicBezTo>
                <a:close/>
                <a:moveTo>
                  <a:pt x="4361905" y="1188531"/>
                </a:moveTo>
                <a:cubicBezTo>
                  <a:pt x="4371860" y="1188531"/>
                  <a:pt x="4379930" y="1196601"/>
                  <a:pt x="4379930" y="1206556"/>
                </a:cubicBezTo>
                <a:cubicBezTo>
                  <a:pt x="4379930" y="1216510"/>
                  <a:pt x="4371860" y="1224580"/>
                  <a:pt x="4361905" y="1224580"/>
                </a:cubicBezTo>
                <a:cubicBezTo>
                  <a:pt x="4351950" y="1224580"/>
                  <a:pt x="4343881" y="1216510"/>
                  <a:pt x="4343881" y="1206556"/>
                </a:cubicBezTo>
                <a:cubicBezTo>
                  <a:pt x="4343881" y="1196601"/>
                  <a:pt x="4351950" y="1188531"/>
                  <a:pt x="4361905" y="1188531"/>
                </a:cubicBezTo>
                <a:close/>
                <a:moveTo>
                  <a:pt x="3220360" y="1188531"/>
                </a:moveTo>
                <a:cubicBezTo>
                  <a:pt x="3230315" y="1188531"/>
                  <a:pt x="3238385" y="1196601"/>
                  <a:pt x="3238385" y="1206556"/>
                </a:cubicBezTo>
                <a:cubicBezTo>
                  <a:pt x="3238385" y="1216510"/>
                  <a:pt x="3230315" y="1224580"/>
                  <a:pt x="3220360" y="1224580"/>
                </a:cubicBezTo>
                <a:cubicBezTo>
                  <a:pt x="3210405" y="1224580"/>
                  <a:pt x="3202336" y="1216510"/>
                  <a:pt x="3202336" y="1206556"/>
                </a:cubicBezTo>
                <a:cubicBezTo>
                  <a:pt x="3202336" y="1196601"/>
                  <a:pt x="3210405" y="1188531"/>
                  <a:pt x="3220360" y="1188531"/>
                </a:cubicBezTo>
                <a:close/>
                <a:moveTo>
                  <a:pt x="708959" y="1188531"/>
                </a:moveTo>
                <a:cubicBezTo>
                  <a:pt x="718914" y="1188531"/>
                  <a:pt x="726984" y="1196601"/>
                  <a:pt x="726984" y="1206556"/>
                </a:cubicBezTo>
                <a:cubicBezTo>
                  <a:pt x="726984" y="1216510"/>
                  <a:pt x="718914" y="1224580"/>
                  <a:pt x="708959" y="1224580"/>
                </a:cubicBezTo>
                <a:cubicBezTo>
                  <a:pt x="699005" y="1224580"/>
                  <a:pt x="690935" y="1216510"/>
                  <a:pt x="690935" y="1206556"/>
                </a:cubicBezTo>
                <a:cubicBezTo>
                  <a:pt x="690935" y="1196601"/>
                  <a:pt x="699005" y="1188531"/>
                  <a:pt x="708959" y="1188531"/>
                </a:cubicBezTo>
                <a:close/>
                <a:moveTo>
                  <a:pt x="4824532" y="1182523"/>
                </a:moveTo>
                <a:cubicBezTo>
                  <a:pt x="4834487" y="1182523"/>
                  <a:pt x="4842557" y="1190592"/>
                  <a:pt x="4842557" y="1200547"/>
                </a:cubicBezTo>
                <a:cubicBezTo>
                  <a:pt x="4842557" y="1210502"/>
                  <a:pt x="4834487" y="1218572"/>
                  <a:pt x="4824532" y="1218572"/>
                </a:cubicBezTo>
                <a:cubicBezTo>
                  <a:pt x="4814578" y="1218572"/>
                  <a:pt x="4806508" y="1210502"/>
                  <a:pt x="4806508" y="1200547"/>
                </a:cubicBezTo>
                <a:cubicBezTo>
                  <a:pt x="4806508" y="1190592"/>
                  <a:pt x="4814578" y="1182523"/>
                  <a:pt x="4824532" y="1182523"/>
                </a:cubicBezTo>
                <a:close/>
                <a:moveTo>
                  <a:pt x="1279732" y="1170507"/>
                </a:moveTo>
                <a:cubicBezTo>
                  <a:pt x="1289687" y="1170507"/>
                  <a:pt x="1297757" y="1178577"/>
                  <a:pt x="1297757" y="1188531"/>
                </a:cubicBezTo>
                <a:cubicBezTo>
                  <a:pt x="1297757" y="1198486"/>
                  <a:pt x="1289687" y="1206556"/>
                  <a:pt x="1279732" y="1206556"/>
                </a:cubicBezTo>
                <a:cubicBezTo>
                  <a:pt x="1269778" y="1206556"/>
                  <a:pt x="1261708" y="1198486"/>
                  <a:pt x="1261708" y="1188531"/>
                </a:cubicBezTo>
                <a:cubicBezTo>
                  <a:pt x="1261708" y="1178577"/>
                  <a:pt x="1269778" y="1170507"/>
                  <a:pt x="1279732" y="1170507"/>
                </a:cubicBezTo>
                <a:close/>
                <a:moveTo>
                  <a:pt x="3478710" y="1164499"/>
                </a:moveTo>
                <a:cubicBezTo>
                  <a:pt x="3488665" y="1164499"/>
                  <a:pt x="3496735" y="1172569"/>
                  <a:pt x="3496735" y="1182523"/>
                </a:cubicBezTo>
                <a:cubicBezTo>
                  <a:pt x="3496735" y="1192478"/>
                  <a:pt x="3488665" y="1200548"/>
                  <a:pt x="3478710" y="1200548"/>
                </a:cubicBezTo>
                <a:cubicBezTo>
                  <a:pt x="3468756" y="1200548"/>
                  <a:pt x="3460686" y="1192478"/>
                  <a:pt x="3460686" y="1182523"/>
                </a:cubicBezTo>
                <a:cubicBezTo>
                  <a:pt x="3460686" y="1172569"/>
                  <a:pt x="3468756" y="1164499"/>
                  <a:pt x="3478710" y="1164499"/>
                </a:cubicBezTo>
                <a:close/>
                <a:moveTo>
                  <a:pt x="2703660" y="1164499"/>
                </a:moveTo>
                <a:cubicBezTo>
                  <a:pt x="2713615" y="1164499"/>
                  <a:pt x="2721685" y="1172569"/>
                  <a:pt x="2721685" y="1182523"/>
                </a:cubicBezTo>
                <a:cubicBezTo>
                  <a:pt x="2721685" y="1192478"/>
                  <a:pt x="2713615" y="1200548"/>
                  <a:pt x="2703660" y="1200548"/>
                </a:cubicBezTo>
                <a:cubicBezTo>
                  <a:pt x="2693705" y="1200548"/>
                  <a:pt x="2685636" y="1192478"/>
                  <a:pt x="2685636" y="1182523"/>
                </a:cubicBezTo>
                <a:cubicBezTo>
                  <a:pt x="2685636" y="1172569"/>
                  <a:pt x="2693705" y="1164499"/>
                  <a:pt x="2703660" y="1164499"/>
                </a:cubicBezTo>
                <a:close/>
                <a:moveTo>
                  <a:pt x="4500093" y="1158491"/>
                </a:moveTo>
                <a:cubicBezTo>
                  <a:pt x="4510048" y="1158491"/>
                  <a:pt x="4518118" y="1166561"/>
                  <a:pt x="4518118" y="1176516"/>
                </a:cubicBezTo>
                <a:cubicBezTo>
                  <a:pt x="4518118" y="1186470"/>
                  <a:pt x="4510048" y="1194540"/>
                  <a:pt x="4500093" y="1194540"/>
                </a:cubicBezTo>
                <a:cubicBezTo>
                  <a:pt x="4490139" y="1194540"/>
                  <a:pt x="4482069" y="1186470"/>
                  <a:pt x="4482069" y="1176516"/>
                </a:cubicBezTo>
                <a:cubicBezTo>
                  <a:pt x="4482069" y="1166561"/>
                  <a:pt x="4490139" y="1158491"/>
                  <a:pt x="4500093" y="1158491"/>
                </a:cubicBezTo>
                <a:close/>
                <a:moveTo>
                  <a:pt x="4199686" y="1158491"/>
                </a:moveTo>
                <a:cubicBezTo>
                  <a:pt x="4209641" y="1158491"/>
                  <a:pt x="4217711" y="1166561"/>
                  <a:pt x="4217711" y="1176516"/>
                </a:cubicBezTo>
                <a:cubicBezTo>
                  <a:pt x="4217711" y="1186470"/>
                  <a:pt x="4209641" y="1194540"/>
                  <a:pt x="4199686" y="1194540"/>
                </a:cubicBezTo>
                <a:cubicBezTo>
                  <a:pt x="4189732" y="1194540"/>
                  <a:pt x="4181662" y="1186470"/>
                  <a:pt x="4181662" y="1176516"/>
                </a:cubicBezTo>
                <a:cubicBezTo>
                  <a:pt x="4181662" y="1166561"/>
                  <a:pt x="4189732" y="1158491"/>
                  <a:pt x="4199686" y="1158491"/>
                </a:cubicBezTo>
                <a:close/>
                <a:moveTo>
                  <a:pt x="2132887" y="1158491"/>
                </a:moveTo>
                <a:cubicBezTo>
                  <a:pt x="2142842" y="1158491"/>
                  <a:pt x="2150912" y="1166561"/>
                  <a:pt x="2150912" y="1176516"/>
                </a:cubicBezTo>
                <a:cubicBezTo>
                  <a:pt x="2150912" y="1186470"/>
                  <a:pt x="2142842" y="1194540"/>
                  <a:pt x="2132887" y="1194540"/>
                </a:cubicBezTo>
                <a:cubicBezTo>
                  <a:pt x="2122933" y="1194540"/>
                  <a:pt x="2114863" y="1186470"/>
                  <a:pt x="2114863" y="1176516"/>
                </a:cubicBezTo>
                <a:cubicBezTo>
                  <a:pt x="2114863" y="1166561"/>
                  <a:pt x="2122933" y="1158491"/>
                  <a:pt x="2132887" y="1158491"/>
                </a:cubicBezTo>
                <a:close/>
                <a:moveTo>
                  <a:pt x="1850505" y="1158491"/>
                </a:moveTo>
                <a:cubicBezTo>
                  <a:pt x="1860460" y="1158491"/>
                  <a:pt x="1868530" y="1166561"/>
                  <a:pt x="1868530" y="1176516"/>
                </a:cubicBezTo>
                <a:cubicBezTo>
                  <a:pt x="1868530" y="1186470"/>
                  <a:pt x="1860460" y="1194540"/>
                  <a:pt x="1850505" y="1194540"/>
                </a:cubicBezTo>
                <a:cubicBezTo>
                  <a:pt x="1840551" y="1194540"/>
                  <a:pt x="1832481" y="1186470"/>
                  <a:pt x="1832481" y="1176516"/>
                </a:cubicBezTo>
                <a:cubicBezTo>
                  <a:pt x="1832481" y="1166561"/>
                  <a:pt x="1840551" y="1158491"/>
                  <a:pt x="1850505" y="1158491"/>
                </a:cubicBezTo>
                <a:close/>
                <a:moveTo>
                  <a:pt x="3340522" y="1152483"/>
                </a:moveTo>
                <a:cubicBezTo>
                  <a:pt x="3350477" y="1152483"/>
                  <a:pt x="3358547" y="1160552"/>
                  <a:pt x="3358547" y="1170507"/>
                </a:cubicBezTo>
                <a:cubicBezTo>
                  <a:pt x="3358547" y="1180462"/>
                  <a:pt x="3350477" y="1188532"/>
                  <a:pt x="3340522" y="1188532"/>
                </a:cubicBezTo>
                <a:cubicBezTo>
                  <a:pt x="3330567" y="1188532"/>
                  <a:pt x="3322498" y="1180462"/>
                  <a:pt x="3322498" y="1170507"/>
                </a:cubicBezTo>
                <a:cubicBezTo>
                  <a:pt x="3322498" y="1160552"/>
                  <a:pt x="3330567" y="1152483"/>
                  <a:pt x="3340522" y="1152483"/>
                </a:cubicBezTo>
                <a:close/>
                <a:moveTo>
                  <a:pt x="2829831" y="1152483"/>
                </a:moveTo>
                <a:cubicBezTo>
                  <a:pt x="2839786" y="1152483"/>
                  <a:pt x="2847856" y="1160552"/>
                  <a:pt x="2847856" y="1170507"/>
                </a:cubicBezTo>
                <a:cubicBezTo>
                  <a:pt x="2847856" y="1180462"/>
                  <a:pt x="2839786" y="1188532"/>
                  <a:pt x="2829831" y="1188532"/>
                </a:cubicBezTo>
                <a:cubicBezTo>
                  <a:pt x="2819876" y="1188532"/>
                  <a:pt x="2811807" y="1180462"/>
                  <a:pt x="2811807" y="1170507"/>
                </a:cubicBezTo>
                <a:cubicBezTo>
                  <a:pt x="2811807" y="1160552"/>
                  <a:pt x="2819876" y="1152483"/>
                  <a:pt x="2829831" y="1152483"/>
                </a:cubicBezTo>
                <a:close/>
                <a:moveTo>
                  <a:pt x="2253050" y="1152483"/>
                </a:moveTo>
                <a:cubicBezTo>
                  <a:pt x="2263005" y="1152483"/>
                  <a:pt x="2271075" y="1160552"/>
                  <a:pt x="2271075" y="1170507"/>
                </a:cubicBezTo>
                <a:cubicBezTo>
                  <a:pt x="2271075" y="1180462"/>
                  <a:pt x="2263005" y="1188532"/>
                  <a:pt x="2253050" y="1188532"/>
                </a:cubicBezTo>
                <a:cubicBezTo>
                  <a:pt x="2243096" y="1188532"/>
                  <a:pt x="2235026" y="1180462"/>
                  <a:pt x="2235026" y="1170507"/>
                </a:cubicBezTo>
                <a:cubicBezTo>
                  <a:pt x="2235026" y="1160552"/>
                  <a:pt x="2243096" y="1152483"/>
                  <a:pt x="2253050" y="1152483"/>
                </a:cubicBezTo>
                <a:close/>
                <a:moveTo>
                  <a:pt x="1994700" y="1146474"/>
                </a:moveTo>
                <a:cubicBezTo>
                  <a:pt x="2004655" y="1146474"/>
                  <a:pt x="2012725" y="1154544"/>
                  <a:pt x="2012725" y="1164498"/>
                </a:cubicBezTo>
                <a:cubicBezTo>
                  <a:pt x="2012725" y="1174453"/>
                  <a:pt x="2004655" y="1182523"/>
                  <a:pt x="1994700" y="1182523"/>
                </a:cubicBezTo>
                <a:cubicBezTo>
                  <a:pt x="1984746" y="1182523"/>
                  <a:pt x="1976676" y="1174453"/>
                  <a:pt x="1976676" y="1164498"/>
                </a:cubicBezTo>
                <a:cubicBezTo>
                  <a:pt x="1976676" y="1154544"/>
                  <a:pt x="1984746" y="1146474"/>
                  <a:pt x="1994700" y="1146474"/>
                </a:cubicBezTo>
                <a:close/>
                <a:moveTo>
                  <a:pt x="1718326" y="1146474"/>
                </a:moveTo>
                <a:cubicBezTo>
                  <a:pt x="1728281" y="1146474"/>
                  <a:pt x="1736351" y="1154544"/>
                  <a:pt x="1736351" y="1164498"/>
                </a:cubicBezTo>
                <a:cubicBezTo>
                  <a:pt x="1736351" y="1174453"/>
                  <a:pt x="1728281" y="1182523"/>
                  <a:pt x="1718326" y="1182523"/>
                </a:cubicBezTo>
                <a:cubicBezTo>
                  <a:pt x="1708372" y="1182523"/>
                  <a:pt x="1700302" y="1174453"/>
                  <a:pt x="1700302" y="1164498"/>
                </a:cubicBezTo>
                <a:cubicBezTo>
                  <a:pt x="1700302" y="1154544"/>
                  <a:pt x="1708372" y="1146474"/>
                  <a:pt x="1718326" y="1146474"/>
                </a:cubicBezTo>
                <a:close/>
                <a:moveTo>
                  <a:pt x="1129529" y="1146474"/>
                </a:moveTo>
                <a:cubicBezTo>
                  <a:pt x="1139484" y="1146474"/>
                  <a:pt x="1147554" y="1154544"/>
                  <a:pt x="1147554" y="1164498"/>
                </a:cubicBezTo>
                <a:cubicBezTo>
                  <a:pt x="1147554" y="1174453"/>
                  <a:pt x="1139484" y="1182523"/>
                  <a:pt x="1129529" y="1182523"/>
                </a:cubicBezTo>
                <a:cubicBezTo>
                  <a:pt x="1119575" y="1182523"/>
                  <a:pt x="1111505" y="1174453"/>
                  <a:pt x="1111505" y="1164498"/>
                </a:cubicBezTo>
                <a:cubicBezTo>
                  <a:pt x="1111505" y="1154544"/>
                  <a:pt x="1119575" y="1146474"/>
                  <a:pt x="1129529" y="1146474"/>
                </a:cubicBezTo>
                <a:close/>
                <a:moveTo>
                  <a:pt x="498674" y="1140466"/>
                </a:moveTo>
                <a:cubicBezTo>
                  <a:pt x="508629" y="1140466"/>
                  <a:pt x="516699" y="1148536"/>
                  <a:pt x="516699" y="1158490"/>
                </a:cubicBezTo>
                <a:cubicBezTo>
                  <a:pt x="516699" y="1168445"/>
                  <a:pt x="508629" y="1176515"/>
                  <a:pt x="498674" y="1176515"/>
                </a:cubicBezTo>
                <a:cubicBezTo>
                  <a:pt x="488720" y="1176515"/>
                  <a:pt x="480650" y="1168445"/>
                  <a:pt x="480650" y="1158490"/>
                </a:cubicBezTo>
                <a:cubicBezTo>
                  <a:pt x="480650" y="1148536"/>
                  <a:pt x="488720" y="1140466"/>
                  <a:pt x="498674" y="1140466"/>
                </a:cubicBezTo>
                <a:close/>
                <a:moveTo>
                  <a:pt x="3707019" y="1134458"/>
                </a:moveTo>
                <a:cubicBezTo>
                  <a:pt x="3716974" y="1134458"/>
                  <a:pt x="3725044" y="1142528"/>
                  <a:pt x="3725044" y="1152482"/>
                </a:cubicBezTo>
                <a:cubicBezTo>
                  <a:pt x="3725044" y="1162437"/>
                  <a:pt x="3716974" y="1170507"/>
                  <a:pt x="3707019" y="1170507"/>
                </a:cubicBezTo>
                <a:cubicBezTo>
                  <a:pt x="3697064" y="1170507"/>
                  <a:pt x="3688994" y="1162437"/>
                  <a:pt x="3688994" y="1152482"/>
                </a:cubicBezTo>
                <a:cubicBezTo>
                  <a:pt x="3688994" y="1142528"/>
                  <a:pt x="3697064" y="1134458"/>
                  <a:pt x="3707019" y="1134458"/>
                </a:cubicBezTo>
                <a:close/>
                <a:moveTo>
                  <a:pt x="799081" y="1134458"/>
                </a:moveTo>
                <a:cubicBezTo>
                  <a:pt x="809036" y="1134458"/>
                  <a:pt x="817106" y="1142528"/>
                  <a:pt x="817106" y="1152482"/>
                </a:cubicBezTo>
                <a:cubicBezTo>
                  <a:pt x="817106" y="1162437"/>
                  <a:pt x="809036" y="1170507"/>
                  <a:pt x="799081" y="1170507"/>
                </a:cubicBezTo>
                <a:cubicBezTo>
                  <a:pt x="789127" y="1170507"/>
                  <a:pt x="781057" y="1162437"/>
                  <a:pt x="781057" y="1152482"/>
                </a:cubicBezTo>
                <a:cubicBezTo>
                  <a:pt x="781057" y="1142528"/>
                  <a:pt x="789127" y="1134458"/>
                  <a:pt x="799081" y="1134458"/>
                </a:cubicBezTo>
                <a:close/>
                <a:moveTo>
                  <a:pt x="384520" y="1134458"/>
                </a:moveTo>
                <a:cubicBezTo>
                  <a:pt x="394475" y="1134458"/>
                  <a:pt x="402545" y="1142528"/>
                  <a:pt x="402545" y="1152482"/>
                </a:cubicBezTo>
                <a:cubicBezTo>
                  <a:pt x="402545" y="1162437"/>
                  <a:pt x="394475" y="1170507"/>
                  <a:pt x="384520" y="1170507"/>
                </a:cubicBezTo>
                <a:cubicBezTo>
                  <a:pt x="374566" y="1170507"/>
                  <a:pt x="366496" y="1162437"/>
                  <a:pt x="366496" y="1152482"/>
                </a:cubicBezTo>
                <a:cubicBezTo>
                  <a:pt x="366496" y="1142528"/>
                  <a:pt x="374566" y="1134458"/>
                  <a:pt x="384520" y="1134458"/>
                </a:cubicBezTo>
                <a:close/>
                <a:moveTo>
                  <a:pt x="3935328" y="1128450"/>
                </a:moveTo>
                <a:cubicBezTo>
                  <a:pt x="3945283" y="1128450"/>
                  <a:pt x="3953353" y="1136520"/>
                  <a:pt x="3953353" y="1146475"/>
                </a:cubicBezTo>
                <a:cubicBezTo>
                  <a:pt x="3953353" y="1156429"/>
                  <a:pt x="3945283" y="1164499"/>
                  <a:pt x="3935328" y="1164499"/>
                </a:cubicBezTo>
                <a:cubicBezTo>
                  <a:pt x="3925373" y="1164499"/>
                  <a:pt x="3917304" y="1156429"/>
                  <a:pt x="3917304" y="1146475"/>
                </a:cubicBezTo>
                <a:cubicBezTo>
                  <a:pt x="3917304" y="1136520"/>
                  <a:pt x="3925373" y="1128450"/>
                  <a:pt x="3935328" y="1128450"/>
                </a:cubicBezTo>
                <a:close/>
                <a:moveTo>
                  <a:pt x="1514049" y="1128450"/>
                </a:moveTo>
                <a:cubicBezTo>
                  <a:pt x="1524004" y="1128450"/>
                  <a:pt x="1532074" y="1136520"/>
                  <a:pt x="1532074" y="1146475"/>
                </a:cubicBezTo>
                <a:cubicBezTo>
                  <a:pt x="1532074" y="1156429"/>
                  <a:pt x="1524004" y="1164499"/>
                  <a:pt x="1514049" y="1164499"/>
                </a:cubicBezTo>
                <a:cubicBezTo>
                  <a:pt x="1504095" y="1164499"/>
                  <a:pt x="1496025" y="1156429"/>
                  <a:pt x="1496025" y="1146475"/>
                </a:cubicBezTo>
                <a:cubicBezTo>
                  <a:pt x="1496025" y="1136520"/>
                  <a:pt x="1504095" y="1128450"/>
                  <a:pt x="1514049" y="1128450"/>
                </a:cubicBezTo>
                <a:close/>
                <a:moveTo>
                  <a:pt x="4650296" y="1122442"/>
                </a:moveTo>
                <a:cubicBezTo>
                  <a:pt x="4660251" y="1122442"/>
                  <a:pt x="4668321" y="1130511"/>
                  <a:pt x="4668321" y="1140466"/>
                </a:cubicBezTo>
                <a:cubicBezTo>
                  <a:pt x="4668321" y="1150421"/>
                  <a:pt x="4660251" y="1158491"/>
                  <a:pt x="4650296" y="1158491"/>
                </a:cubicBezTo>
                <a:cubicBezTo>
                  <a:pt x="4640342" y="1158491"/>
                  <a:pt x="4632272" y="1150421"/>
                  <a:pt x="4632272" y="1140466"/>
                </a:cubicBezTo>
                <a:cubicBezTo>
                  <a:pt x="4632272" y="1130511"/>
                  <a:pt x="4640342" y="1122442"/>
                  <a:pt x="4650296" y="1122442"/>
                </a:cubicBezTo>
                <a:close/>
                <a:moveTo>
                  <a:pt x="4073515" y="1122442"/>
                </a:moveTo>
                <a:cubicBezTo>
                  <a:pt x="4083470" y="1122442"/>
                  <a:pt x="4091540" y="1130511"/>
                  <a:pt x="4091540" y="1140466"/>
                </a:cubicBezTo>
                <a:cubicBezTo>
                  <a:pt x="4091540" y="1150421"/>
                  <a:pt x="4083470" y="1158491"/>
                  <a:pt x="4073515" y="1158491"/>
                </a:cubicBezTo>
                <a:cubicBezTo>
                  <a:pt x="4063561" y="1158491"/>
                  <a:pt x="4055491" y="1150421"/>
                  <a:pt x="4055491" y="1140466"/>
                </a:cubicBezTo>
                <a:cubicBezTo>
                  <a:pt x="4055491" y="1130511"/>
                  <a:pt x="4063561" y="1122442"/>
                  <a:pt x="4073515" y="1122442"/>
                </a:cubicBezTo>
                <a:close/>
                <a:moveTo>
                  <a:pt x="2475351" y="1122442"/>
                </a:moveTo>
                <a:cubicBezTo>
                  <a:pt x="2485306" y="1122442"/>
                  <a:pt x="2493376" y="1130511"/>
                  <a:pt x="2493376" y="1140466"/>
                </a:cubicBezTo>
                <a:cubicBezTo>
                  <a:pt x="2493376" y="1150421"/>
                  <a:pt x="2485306" y="1158491"/>
                  <a:pt x="2475351" y="1158491"/>
                </a:cubicBezTo>
                <a:cubicBezTo>
                  <a:pt x="2465396" y="1158491"/>
                  <a:pt x="2457326" y="1150421"/>
                  <a:pt x="2457326" y="1140466"/>
                </a:cubicBezTo>
                <a:cubicBezTo>
                  <a:pt x="2457326" y="1130511"/>
                  <a:pt x="2465396" y="1122442"/>
                  <a:pt x="2475351" y="1122442"/>
                </a:cubicBezTo>
                <a:close/>
                <a:moveTo>
                  <a:pt x="1393887" y="1122442"/>
                </a:moveTo>
                <a:cubicBezTo>
                  <a:pt x="1403842" y="1122442"/>
                  <a:pt x="1411912" y="1130511"/>
                  <a:pt x="1411912" y="1140466"/>
                </a:cubicBezTo>
                <a:cubicBezTo>
                  <a:pt x="1411912" y="1150421"/>
                  <a:pt x="1403842" y="1158491"/>
                  <a:pt x="1393887" y="1158491"/>
                </a:cubicBezTo>
                <a:cubicBezTo>
                  <a:pt x="1383933" y="1158491"/>
                  <a:pt x="1375863" y="1150421"/>
                  <a:pt x="1375863" y="1140466"/>
                </a:cubicBezTo>
                <a:cubicBezTo>
                  <a:pt x="1375863" y="1130511"/>
                  <a:pt x="1383933" y="1122442"/>
                  <a:pt x="1393887" y="1122442"/>
                </a:cubicBezTo>
                <a:close/>
                <a:moveTo>
                  <a:pt x="3058140" y="1116434"/>
                </a:moveTo>
                <a:cubicBezTo>
                  <a:pt x="3068095" y="1116434"/>
                  <a:pt x="3076165" y="1124504"/>
                  <a:pt x="3076165" y="1134458"/>
                </a:cubicBezTo>
                <a:cubicBezTo>
                  <a:pt x="3076165" y="1144413"/>
                  <a:pt x="3068095" y="1152483"/>
                  <a:pt x="3058140" y="1152483"/>
                </a:cubicBezTo>
                <a:cubicBezTo>
                  <a:pt x="3048186" y="1152483"/>
                  <a:pt x="3040116" y="1144413"/>
                  <a:pt x="3040116" y="1134458"/>
                </a:cubicBezTo>
                <a:cubicBezTo>
                  <a:pt x="3040116" y="1124504"/>
                  <a:pt x="3048186" y="1116434"/>
                  <a:pt x="3058140" y="1116434"/>
                </a:cubicBezTo>
                <a:close/>
                <a:moveTo>
                  <a:pt x="4800499" y="1092401"/>
                </a:moveTo>
                <a:cubicBezTo>
                  <a:pt x="4810454" y="1092401"/>
                  <a:pt x="4818524" y="1100470"/>
                  <a:pt x="4818524" y="1110425"/>
                </a:cubicBezTo>
                <a:cubicBezTo>
                  <a:pt x="4818524" y="1120380"/>
                  <a:pt x="4810454" y="1128450"/>
                  <a:pt x="4800499" y="1128450"/>
                </a:cubicBezTo>
                <a:cubicBezTo>
                  <a:pt x="4790545" y="1128450"/>
                  <a:pt x="4782475" y="1120380"/>
                  <a:pt x="4782475" y="1110425"/>
                </a:cubicBezTo>
                <a:cubicBezTo>
                  <a:pt x="4782475" y="1100470"/>
                  <a:pt x="4790545" y="1092401"/>
                  <a:pt x="4800499" y="1092401"/>
                </a:cubicBezTo>
                <a:close/>
                <a:moveTo>
                  <a:pt x="2349180" y="1092401"/>
                </a:moveTo>
                <a:cubicBezTo>
                  <a:pt x="2359135" y="1092401"/>
                  <a:pt x="2367205" y="1100470"/>
                  <a:pt x="2367205" y="1110425"/>
                </a:cubicBezTo>
                <a:cubicBezTo>
                  <a:pt x="2367205" y="1120380"/>
                  <a:pt x="2359135" y="1128450"/>
                  <a:pt x="2349180" y="1128450"/>
                </a:cubicBezTo>
                <a:cubicBezTo>
                  <a:pt x="2339226" y="1128450"/>
                  <a:pt x="2331156" y="1120380"/>
                  <a:pt x="2331156" y="1110425"/>
                </a:cubicBezTo>
                <a:cubicBezTo>
                  <a:pt x="2331156" y="1100470"/>
                  <a:pt x="2339226" y="1092401"/>
                  <a:pt x="2349180" y="1092401"/>
                </a:cubicBezTo>
                <a:close/>
                <a:moveTo>
                  <a:pt x="931260" y="1092401"/>
                </a:moveTo>
                <a:cubicBezTo>
                  <a:pt x="941215" y="1092401"/>
                  <a:pt x="949285" y="1100470"/>
                  <a:pt x="949285" y="1110425"/>
                </a:cubicBezTo>
                <a:cubicBezTo>
                  <a:pt x="949285" y="1120380"/>
                  <a:pt x="941215" y="1128450"/>
                  <a:pt x="931260" y="1128450"/>
                </a:cubicBezTo>
                <a:cubicBezTo>
                  <a:pt x="921306" y="1128450"/>
                  <a:pt x="913236" y="1120380"/>
                  <a:pt x="913236" y="1110425"/>
                </a:cubicBezTo>
                <a:cubicBezTo>
                  <a:pt x="913236" y="1100470"/>
                  <a:pt x="921306" y="1092401"/>
                  <a:pt x="931260" y="1092401"/>
                </a:cubicBezTo>
                <a:close/>
                <a:moveTo>
                  <a:pt x="4986752" y="1086393"/>
                </a:moveTo>
                <a:cubicBezTo>
                  <a:pt x="4996707" y="1086393"/>
                  <a:pt x="5004777" y="1094463"/>
                  <a:pt x="5004777" y="1104417"/>
                </a:cubicBezTo>
                <a:cubicBezTo>
                  <a:pt x="5004777" y="1114372"/>
                  <a:pt x="4996707" y="1122442"/>
                  <a:pt x="4986752" y="1122442"/>
                </a:cubicBezTo>
                <a:cubicBezTo>
                  <a:pt x="4976797" y="1122442"/>
                  <a:pt x="4968728" y="1114372"/>
                  <a:pt x="4968728" y="1104417"/>
                </a:cubicBezTo>
                <a:cubicBezTo>
                  <a:pt x="4968728" y="1094463"/>
                  <a:pt x="4976797" y="1086393"/>
                  <a:pt x="4986752" y="1086393"/>
                </a:cubicBezTo>
                <a:close/>
                <a:moveTo>
                  <a:pt x="3815165" y="1086393"/>
                </a:moveTo>
                <a:cubicBezTo>
                  <a:pt x="3825120" y="1086393"/>
                  <a:pt x="3833190" y="1094463"/>
                  <a:pt x="3833190" y="1104417"/>
                </a:cubicBezTo>
                <a:cubicBezTo>
                  <a:pt x="3833190" y="1114372"/>
                  <a:pt x="3825120" y="1122442"/>
                  <a:pt x="3815165" y="1122442"/>
                </a:cubicBezTo>
                <a:cubicBezTo>
                  <a:pt x="3805210" y="1122442"/>
                  <a:pt x="3797141" y="1114372"/>
                  <a:pt x="3797141" y="1104417"/>
                </a:cubicBezTo>
                <a:cubicBezTo>
                  <a:pt x="3797141" y="1094463"/>
                  <a:pt x="3805210" y="1086393"/>
                  <a:pt x="3815165" y="1086393"/>
                </a:cubicBezTo>
                <a:close/>
                <a:moveTo>
                  <a:pt x="3586856" y="1086393"/>
                </a:moveTo>
                <a:cubicBezTo>
                  <a:pt x="3596811" y="1086393"/>
                  <a:pt x="3604881" y="1094463"/>
                  <a:pt x="3604881" y="1104417"/>
                </a:cubicBezTo>
                <a:cubicBezTo>
                  <a:pt x="3604881" y="1114372"/>
                  <a:pt x="3596811" y="1122442"/>
                  <a:pt x="3586856" y="1122442"/>
                </a:cubicBezTo>
                <a:cubicBezTo>
                  <a:pt x="3576901" y="1122442"/>
                  <a:pt x="3568831" y="1114372"/>
                  <a:pt x="3568831" y="1104417"/>
                </a:cubicBezTo>
                <a:cubicBezTo>
                  <a:pt x="3568831" y="1094463"/>
                  <a:pt x="3576901" y="1086393"/>
                  <a:pt x="3586856" y="1086393"/>
                </a:cubicBezTo>
                <a:close/>
                <a:moveTo>
                  <a:pt x="3166287" y="1086393"/>
                </a:moveTo>
                <a:cubicBezTo>
                  <a:pt x="3176242" y="1086393"/>
                  <a:pt x="3184312" y="1094463"/>
                  <a:pt x="3184312" y="1104417"/>
                </a:cubicBezTo>
                <a:cubicBezTo>
                  <a:pt x="3184312" y="1114372"/>
                  <a:pt x="3176242" y="1122442"/>
                  <a:pt x="3166287" y="1122442"/>
                </a:cubicBezTo>
                <a:cubicBezTo>
                  <a:pt x="3156332" y="1122442"/>
                  <a:pt x="3148262" y="1114372"/>
                  <a:pt x="3148262" y="1104417"/>
                </a:cubicBezTo>
                <a:cubicBezTo>
                  <a:pt x="3148262" y="1094463"/>
                  <a:pt x="3156332" y="1086393"/>
                  <a:pt x="3166287" y="1086393"/>
                </a:cubicBezTo>
                <a:close/>
                <a:moveTo>
                  <a:pt x="2595514" y="1086393"/>
                </a:moveTo>
                <a:cubicBezTo>
                  <a:pt x="2605469" y="1086393"/>
                  <a:pt x="2613539" y="1094463"/>
                  <a:pt x="2613539" y="1104417"/>
                </a:cubicBezTo>
                <a:cubicBezTo>
                  <a:pt x="2613539" y="1114372"/>
                  <a:pt x="2605469" y="1122442"/>
                  <a:pt x="2595514" y="1122442"/>
                </a:cubicBezTo>
                <a:cubicBezTo>
                  <a:pt x="2585559" y="1122442"/>
                  <a:pt x="2577489" y="1114372"/>
                  <a:pt x="2577489" y="1104417"/>
                </a:cubicBezTo>
                <a:cubicBezTo>
                  <a:pt x="2577489" y="1094463"/>
                  <a:pt x="2585559" y="1086393"/>
                  <a:pt x="2595514" y="1086393"/>
                </a:cubicBezTo>
                <a:close/>
                <a:moveTo>
                  <a:pt x="1628204" y="1074377"/>
                </a:moveTo>
                <a:cubicBezTo>
                  <a:pt x="1638159" y="1074377"/>
                  <a:pt x="1646229" y="1082447"/>
                  <a:pt x="1646229" y="1092401"/>
                </a:cubicBezTo>
                <a:cubicBezTo>
                  <a:pt x="1646229" y="1102356"/>
                  <a:pt x="1638159" y="1110426"/>
                  <a:pt x="1628204" y="1110426"/>
                </a:cubicBezTo>
                <a:cubicBezTo>
                  <a:pt x="1618250" y="1110426"/>
                  <a:pt x="1610180" y="1102356"/>
                  <a:pt x="1610180" y="1092401"/>
                </a:cubicBezTo>
                <a:cubicBezTo>
                  <a:pt x="1610180" y="1082447"/>
                  <a:pt x="1618250" y="1074377"/>
                  <a:pt x="1628204" y="1074377"/>
                </a:cubicBezTo>
                <a:close/>
                <a:moveTo>
                  <a:pt x="642870" y="1074377"/>
                </a:moveTo>
                <a:cubicBezTo>
                  <a:pt x="652825" y="1074377"/>
                  <a:pt x="660895" y="1082447"/>
                  <a:pt x="660895" y="1092401"/>
                </a:cubicBezTo>
                <a:cubicBezTo>
                  <a:pt x="660895" y="1102356"/>
                  <a:pt x="652825" y="1110426"/>
                  <a:pt x="642870" y="1110426"/>
                </a:cubicBezTo>
                <a:cubicBezTo>
                  <a:pt x="632916" y="1110426"/>
                  <a:pt x="624846" y="1102356"/>
                  <a:pt x="624846" y="1092401"/>
                </a:cubicBezTo>
                <a:cubicBezTo>
                  <a:pt x="624846" y="1082447"/>
                  <a:pt x="632916" y="1074377"/>
                  <a:pt x="642870" y="1074377"/>
                </a:cubicBezTo>
                <a:close/>
                <a:moveTo>
                  <a:pt x="2925961" y="1068369"/>
                </a:moveTo>
                <a:cubicBezTo>
                  <a:pt x="2935916" y="1068369"/>
                  <a:pt x="2943986" y="1076439"/>
                  <a:pt x="2943986" y="1086394"/>
                </a:cubicBezTo>
                <a:cubicBezTo>
                  <a:pt x="2943986" y="1096348"/>
                  <a:pt x="2935916" y="1104418"/>
                  <a:pt x="2925961" y="1104418"/>
                </a:cubicBezTo>
                <a:cubicBezTo>
                  <a:pt x="2916006" y="1104418"/>
                  <a:pt x="2907936" y="1096348"/>
                  <a:pt x="2907936" y="1086394"/>
                </a:cubicBezTo>
                <a:cubicBezTo>
                  <a:pt x="2907936" y="1076439"/>
                  <a:pt x="2916006" y="1068369"/>
                  <a:pt x="2925961" y="1068369"/>
                </a:cubicBezTo>
                <a:close/>
                <a:moveTo>
                  <a:pt x="3424636" y="1062360"/>
                </a:moveTo>
                <a:cubicBezTo>
                  <a:pt x="3434591" y="1062360"/>
                  <a:pt x="3442661" y="1070429"/>
                  <a:pt x="3442661" y="1080384"/>
                </a:cubicBezTo>
                <a:cubicBezTo>
                  <a:pt x="3442661" y="1090339"/>
                  <a:pt x="3434591" y="1098409"/>
                  <a:pt x="3424636" y="1098409"/>
                </a:cubicBezTo>
                <a:cubicBezTo>
                  <a:pt x="3414681" y="1098409"/>
                  <a:pt x="3406612" y="1090339"/>
                  <a:pt x="3406612" y="1080384"/>
                </a:cubicBezTo>
                <a:cubicBezTo>
                  <a:pt x="3406612" y="1070429"/>
                  <a:pt x="3414681" y="1062360"/>
                  <a:pt x="3424636" y="1062360"/>
                </a:cubicBezTo>
                <a:close/>
                <a:moveTo>
                  <a:pt x="1249691" y="1062360"/>
                </a:moveTo>
                <a:cubicBezTo>
                  <a:pt x="1259646" y="1062360"/>
                  <a:pt x="1267716" y="1070429"/>
                  <a:pt x="1267716" y="1080384"/>
                </a:cubicBezTo>
                <a:cubicBezTo>
                  <a:pt x="1267716" y="1090339"/>
                  <a:pt x="1259646" y="1098409"/>
                  <a:pt x="1249691" y="1098409"/>
                </a:cubicBezTo>
                <a:cubicBezTo>
                  <a:pt x="1239737" y="1098409"/>
                  <a:pt x="1231667" y="1090339"/>
                  <a:pt x="1231667" y="1080384"/>
                </a:cubicBezTo>
                <a:cubicBezTo>
                  <a:pt x="1231667" y="1070429"/>
                  <a:pt x="1239737" y="1062360"/>
                  <a:pt x="1249691" y="1062360"/>
                </a:cubicBezTo>
                <a:close/>
                <a:moveTo>
                  <a:pt x="1075456" y="1062360"/>
                </a:moveTo>
                <a:cubicBezTo>
                  <a:pt x="1085410" y="1062360"/>
                  <a:pt x="1093480" y="1070429"/>
                  <a:pt x="1093480" y="1080384"/>
                </a:cubicBezTo>
                <a:cubicBezTo>
                  <a:pt x="1093480" y="1090339"/>
                  <a:pt x="1085410" y="1098409"/>
                  <a:pt x="1075456" y="1098409"/>
                </a:cubicBezTo>
                <a:cubicBezTo>
                  <a:pt x="1065501" y="1098409"/>
                  <a:pt x="1057431" y="1090339"/>
                  <a:pt x="1057431" y="1080384"/>
                </a:cubicBezTo>
                <a:cubicBezTo>
                  <a:pt x="1057431" y="1070429"/>
                  <a:pt x="1065501" y="1062360"/>
                  <a:pt x="1075456" y="1062360"/>
                </a:cubicBezTo>
                <a:close/>
                <a:moveTo>
                  <a:pt x="1928611" y="1056352"/>
                </a:moveTo>
                <a:cubicBezTo>
                  <a:pt x="1938566" y="1056352"/>
                  <a:pt x="1946636" y="1064422"/>
                  <a:pt x="1946636" y="1074376"/>
                </a:cubicBezTo>
                <a:cubicBezTo>
                  <a:pt x="1946636" y="1084331"/>
                  <a:pt x="1938566" y="1092401"/>
                  <a:pt x="1928611" y="1092401"/>
                </a:cubicBezTo>
                <a:cubicBezTo>
                  <a:pt x="1918657" y="1092401"/>
                  <a:pt x="1910587" y="1084331"/>
                  <a:pt x="1910587" y="1074376"/>
                </a:cubicBezTo>
                <a:cubicBezTo>
                  <a:pt x="1910587" y="1064422"/>
                  <a:pt x="1918657" y="1056352"/>
                  <a:pt x="1928611" y="1056352"/>
                </a:cubicBezTo>
                <a:close/>
                <a:moveTo>
                  <a:pt x="2709668" y="1044336"/>
                </a:moveTo>
                <a:cubicBezTo>
                  <a:pt x="2719623" y="1044336"/>
                  <a:pt x="2727693" y="1052406"/>
                  <a:pt x="2727693" y="1062360"/>
                </a:cubicBezTo>
                <a:cubicBezTo>
                  <a:pt x="2727693" y="1072315"/>
                  <a:pt x="2719623" y="1080385"/>
                  <a:pt x="2709668" y="1080385"/>
                </a:cubicBezTo>
                <a:cubicBezTo>
                  <a:pt x="2699713" y="1080385"/>
                  <a:pt x="2691644" y="1072315"/>
                  <a:pt x="2691644" y="1062360"/>
                </a:cubicBezTo>
                <a:cubicBezTo>
                  <a:pt x="2691644" y="1052406"/>
                  <a:pt x="2699713" y="1044336"/>
                  <a:pt x="2709668" y="1044336"/>
                </a:cubicBezTo>
                <a:close/>
                <a:moveTo>
                  <a:pt x="1784415" y="1044336"/>
                </a:moveTo>
                <a:cubicBezTo>
                  <a:pt x="1794370" y="1044336"/>
                  <a:pt x="1802440" y="1052406"/>
                  <a:pt x="1802440" y="1062360"/>
                </a:cubicBezTo>
                <a:cubicBezTo>
                  <a:pt x="1802440" y="1072315"/>
                  <a:pt x="1794370" y="1080385"/>
                  <a:pt x="1784415" y="1080385"/>
                </a:cubicBezTo>
                <a:cubicBezTo>
                  <a:pt x="1774461" y="1080385"/>
                  <a:pt x="1766391" y="1072315"/>
                  <a:pt x="1766391" y="1062360"/>
                </a:cubicBezTo>
                <a:cubicBezTo>
                  <a:pt x="1766391" y="1052406"/>
                  <a:pt x="1774461" y="1044336"/>
                  <a:pt x="1784415" y="1044336"/>
                </a:cubicBezTo>
                <a:close/>
                <a:moveTo>
                  <a:pt x="3292457" y="1038328"/>
                </a:moveTo>
                <a:cubicBezTo>
                  <a:pt x="3302412" y="1038328"/>
                  <a:pt x="3310482" y="1046398"/>
                  <a:pt x="3310482" y="1056353"/>
                </a:cubicBezTo>
                <a:cubicBezTo>
                  <a:pt x="3310482" y="1066307"/>
                  <a:pt x="3302412" y="1074377"/>
                  <a:pt x="3292457" y="1074377"/>
                </a:cubicBezTo>
                <a:cubicBezTo>
                  <a:pt x="3282503" y="1074377"/>
                  <a:pt x="3274433" y="1066307"/>
                  <a:pt x="3274433" y="1056353"/>
                </a:cubicBezTo>
                <a:cubicBezTo>
                  <a:pt x="3274433" y="1046398"/>
                  <a:pt x="3282503" y="1038328"/>
                  <a:pt x="3292457" y="1038328"/>
                </a:cubicBezTo>
                <a:close/>
                <a:moveTo>
                  <a:pt x="2198977" y="1038328"/>
                </a:moveTo>
                <a:cubicBezTo>
                  <a:pt x="2208932" y="1038328"/>
                  <a:pt x="2217002" y="1046398"/>
                  <a:pt x="2217002" y="1056353"/>
                </a:cubicBezTo>
                <a:cubicBezTo>
                  <a:pt x="2217002" y="1066307"/>
                  <a:pt x="2208932" y="1074377"/>
                  <a:pt x="2198977" y="1074377"/>
                </a:cubicBezTo>
                <a:cubicBezTo>
                  <a:pt x="2189023" y="1074377"/>
                  <a:pt x="2180953" y="1066307"/>
                  <a:pt x="2180953" y="1056353"/>
                </a:cubicBezTo>
                <a:cubicBezTo>
                  <a:pt x="2180953" y="1046398"/>
                  <a:pt x="2189023" y="1038328"/>
                  <a:pt x="2198977" y="1038328"/>
                </a:cubicBezTo>
                <a:close/>
                <a:moveTo>
                  <a:pt x="2078814" y="1032320"/>
                </a:moveTo>
                <a:cubicBezTo>
                  <a:pt x="2088769" y="1032320"/>
                  <a:pt x="2096839" y="1040389"/>
                  <a:pt x="2096839" y="1050344"/>
                </a:cubicBezTo>
                <a:cubicBezTo>
                  <a:pt x="2096839" y="1060299"/>
                  <a:pt x="2088769" y="1068369"/>
                  <a:pt x="2078814" y="1068369"/>
                </a:cubicBezTo>
                <a:cubicBezTo>
                  <a:pt x="2068860" y="1068369"/>
                  <a:pt x="2060790" y="1060299"/>
                  <a:pt x="2060790" y="1050344"/>
                </a:cubicBezTo>
                <a:cubicBezTo>
                  <a:pt x="2060790" y="1040389"/>
                  <a:pt x="2068860" y="1032320"/>
                  <a:pt x="2078814" y="1032320"/>
                </a:cubicBezTo>
                <a:close/>
                <a:moveTo>
                  <a:pt x="3983393" y="1026312"/>
                </a:moveTo>
                <a:cubicBezTo>
                  <a:pt x="3993348" y="1026312"/>
                  <a:pt x="4001418" y="1034382"/>
                  <a:pt x="4001418" y="1044336"/>
                </a:cubicBezTo>
                <a:cubicBezTo>
                  <a:pt x="4001418" y="1054291"/>
                  <a:pt x="3993348" y="1062361"/>
                  <a:pt x="3983393" y="1062361"/>
                </a:cubicBezTo>
                <a:cubicBezTo>
                  <a:pt x="3973439" y="1062361"/>
                  <a:pt x="3965369" y="1054291"/>
                  <a:pt x="3965369" y="1044336"/>
                </a:cubicBezTo>
                <a:cubicBezTo>
                  <a:pt x="3965369" y="1034382"/>
                  <a:pt x="3973439" y="1026312"/>
                  <a:pt x="3983393" y="1026312"/>
                </a:cubicBezTo>
                <a:close/>
                <a:moveTo>
                  <a:pt x="817106" y="1020304"/>
                </a:moveTo>
                <a:cubicBezTo>
                  <a:pt x="823743" y="1020304"/>
                  <a:pt x="829123" y="1025684"/>
                  <a:pt x="829123" y="1032320"/>
                </a:cubicBezTo>
                <a:cubicBezTo>
                  <a:pt x="829123" y="1038957"/>
                  <a:pt x="823743" y="1044336"/>
                  <a:pt x="817106" y="1044336"/>
                </a:cubicBezTo>
                <a:cubicBezTo>
                  <a:pt x="810470" y="1044336"/>
                  <a:pt x="805090" y="1038956"/>
                  <a:pt x="805090" y="1032320"/>
                </a:cubicBezTo>
                <a:cubicBezTo>
                  <a:pt x="805090" y="1025684"/>
                  <a:pt x="810470" y="1020304"/>
                  <a:pt x="817106" y="1020304"/>
                </a:cubicBezTo>
                <a:close/>
                <a:moveTo>
                  <a:pt x="2817815" y="1014295"/>
                </a:moveTo>
                <a:cubicBezTo>
                  <a:pt x="2827770" y="1014295"/>
                  <a:pt x="2835840" y="1022365"/>
                  <a:pt x="2835840" y="1032319"/>
                </a:cubicBezTo>
                <a:cubicBezTo>
                  <a:pt x="2835840" y="1042274"/>
                  <a:pt x="2827770" y="1050344"/>
                  <a:pt x="2817815" y="1050344"/>
                </a:cubicBezTo>
                <a:cubicBezTo>
                  <a:pt x="2807861" y="1050344"/>
                  <a:pt x="2799791" y="1042274"/>
                  <a:pt x="2799791" y="1032319"/>
                </a:cubicBezTo>
                <a:cubicBezTo>
                  <a:pt x="2799791" y="1022365"/>
                  <a:pt x="2807861" y="1014295"/>
                  <a:pt x="2817815" y="1014295"/>
                </a:cubicBezTo>
                <a:close/>
                <a:moveTo>
                  <a:pt x="2445310" y="1014295"/>
                </a:moveTo>
                <a:cubicBezTo>
                  <a:pt x="2455265" y="1014295"/>
                  <a:pt x="2463335" y="1022365"/>
                  <a:pt x="2463335" y="1032319"/>
                </a:cubicBezTo>
                <a:cubicBezTo>
                  <a:pt x="2463335" y="1042274"/>
                  <a:pt x="2455265" y="1050344"/>
                  <a:pt x="2445310" y="1050344"/>
                </a:cubicBezTo>
                <a:cubicBezTo>
                  <a:pt x="2435355" y="1050344"/>
                  <a:pt x="2427285" y="1042274"/>
                  <a:pt x="2427285" y="1032319"/>
                </a:cubicBezTo>
                <a:cubicBezTo>
                  <a:pt x="2427285" y="1022365"/>
                  <a:pt x="2435355" y="1014295"/>
                  <a:pt x="2445310" y="1014295"/>
                </a:cubicBezTo>
                <a:close/>
                <a:moveTo>
                  <a:pt x="420569" y="1014295"/>
                </a:moveTo>
                <a:cubicBezTo>
                  <a:pt x="430524" y="1014295"/>
                  <a:pt x="438594" y="1022365"/>
                  <a:pt x="438594" y="1032319"/>
                </a:cubicBezTo>
                <a:cubicBezTo>
                  <a:pt x="438594" y="1042274"/>
                  <a:pt x="430524" y="1050344"/>
                  <a:pt x="420569" y="1050344"/>
                </a:cubicBezTo>
                <a:cubicBezTo>
                  <a:pt x="410615" y="1050344"/>
                  <a:pt x="402545" y="1042274"/>
                  <a:pt x="402545" y="1032319"/>
                </a:cubicBezTo>
                <a:cubicBezTo>
                  <a:pt x="402545" y="1022365"/>
                  <a:pt x="410615" y="1014295"/>
                  <a:pt x="420569" y="1014295"/>
                </a:cubicBezTo>
                <a:close/>
                <a:moveTo>
                  <a:pt x="1520057" y="1008287"/>
                </a:moveTo>
                <a:cubicBezTo>
                  <a:pt x="1530012" y="1008287"/>
                  <a:pt x="1538082" y="1016357"/>
                  <a:pt x="1538082" y="1026312"/>
                </a:cubicBezTo>
                <a:cubicBezTo>
                  <a:pt x="1538082" y="1036266"/>
                  <a:pt x="1530012" y="1044336"/>
                  <a:pt x="1520057" y="1044336"/>
                </a:cubicBezTo>
                <a:cubicBezTo>
                  <a:pt x="1510103" y="1044336"/>
                  <a:pt x="1502033" y="1036266"/>
                  <a:pt x="1502033" y="1026312"/>
                </a:cubicBezTo>
                <a:cubicBezTo>
                  <a:pt x="1502033" y="1016357"/>
                  <a:pt x="1510103" y="1008287"/>
                  <a:pt x="1520057" y="1008287"/>
                </a:cubicBezTo>
                <a:close/>
                <a:moveTo>
                  <a:pt x="1387878" y="1008287"/>
                </a:moveTo>
                <a:cubicBezTo>
                  <a:pt x="1397833" y="1008287"/>
                  <a:pt x="1405903" y="1016357"/>
                  <a:pt x="1405903" y="1026312"/>
                </a:cubicBezTo>
                <a:cubicBezTo>
                  <a:pt x="1405903" y="1036266"/>
                  <a:pt x="1397833" y="1044336"/>
                  <a:pt x="1387878" y="1044336"/>
                </a:cubicBezTo>
                <a:cubicBezTo>
                  <a:pt x="1377924" y="1044336"/>
                  <a:pt x="1369854" y="1036266"/>
                  <a:pt x="1369854" y="1026312"/>
                </a:cubicBezTo>
                <a:cubicBezTo>
                  <a:pt x="1369854" y="1016357"/>
                  <a:pt x="1377924" y="1008287"/>
                  <a:pt x="1387878" y="1008287"/>
                </a:cubicBezTo>
                <a:close/>
                <a:moveTo>
                  <a:pt x="534724" y="1008287"/>
                </a:moveTo>
                <a:cubicBezTo>
                  <a:pt x="544678" y="1008287"/>
                  <a:pt x="552748" y="1016357"/>
                  <a:pt x="552748" y="1026312"/>
                </a:cubicBezTo>
                <a:cubicBezTo>
                  <a:pt x="552748" y="1036266"/>
                  <a:pt x="544678" y="1044336"/>
                  <a:pt x="534724" y="1044336"/>
                </a:cubicBezTo>
                <a:cubicBezTo>
                  <a:pt x="524769" y="1044336"/>
                  <a:pt x="516699" y="1036266"/>
                  <a:pt x="516699" y="1026312"/>
                </a:cubicBezTo>
                <a:cubicBezTo>
                  <a:pt x="516699" y="1016357"/>
                  <a:pt x="524769" y="1008287"/>
                  <a:pt x="534724" y="1008287"/>
                </a:cubicBezTo>
                <a:close/>
                <a:moveTo>
                  <a:pt x="3016083" y="1002279"/>
                </a:moveTo>
                <a:cubicBezTo>
                  <a:pt x="3026038" y="1002279"/>
                  <a:pt x="3034108" y="1010348"/>
                  <a:pt x="3034108" y="1020303"/>
                </a:cubicBezTo>
                <a:cubicBezTo>
                  <a:pt x="3034108" y="1030258"/>
                  <a:pt x="3026038" y="1038328"/>
                  <a:pt x="3016083" y="1038328"/>
                </a:cubicBezTo>
                <a:cubicBezTo>
                  <a:pt x="3006128" y="1038328"/>
                  <a:pt x="2998058" y="1030258"/>
                  <a:pt x="2998058" y="1020303"/>
                </a:cubicBezTo>
                <a:cubicBezTo>
                  <a:pt x="2998058" y="1010348"/>
                  <a:pt x="3006128" y="1002279"/>
                  <a:pt x="3016083" y="1002279"/>
                </a:cubicBezTo>
                <a:close/>
                <a:moveTo>
                  <a:pt x="294398" y="996271"/>
                </a:moveTo>
                <a:cubicBezTo>
                  <a:pt x="304353" y="996271"/>
                  <a:pt x="312423" y="1004341"/>
                  <a:pt x="312423" y="1014295"/>
                </a:cubicBezTo>
                <a:cubicBezTo>
                  <a:pt x="312423" y="1024250"/>
                  <a:pt x="304353" y="1032320"/>
                  <a:pt x="294398" y="1032320"/>
                </a:cubicBezTo>
                <a:cubicBezTo>
                  <a:pt x="284444" y="1032320"/>
                  <a:pt x="276374" y="1024250"/>
                  <a:pt x="276374" y="1014295"/>
                </a:cubicBezTo>
                <a:cubicBezTo>
                  <a:pt x="276374" y="1004341"/>
                  <a:pt x="284444" y="996271"/>
                  <a:pt x="294398" y="996271"/>
                </a:cubicBezTo>
                <a:close/>
                <a:moveTo>
                  <a:pt x="3676978" y="990263"/>
                </a:moveTo>
                <a:cubicBezTo>
                  <a:pt x="3686933" y="990263"/>
                  <a:pt x="3695003" y="998333"/>
                  <a:pt x="3695003" y="1008287"/>
                </a:cubicBezTo>
                <a:cubicBezTo>
                  <a:pt x="3695003" y="1018242"/>
                  <a:pt x="3686933" y="1026312"/>
                  <a:pt x="3676978" y="1026312"/>
                </a:cubicBezTo>
                <a:cubicBezTo>
                  <a:pt x="3667023" y="1026312"/>
                  <a:pt x="3658953" y="1018242"/>
                  <a:pt x="3658953" y="1008287"/>
                </a:cubicBezTo>
                <a:cubicBezTo>
                  <a:pt x="3658953" y="998333"/>
                  <a:pt x="3667023" y="990263"/>
                  <a:pt x="3676978" y="990263"/>
                </a:cubicBezTo>
                <a:close/>
                <a:moveTo>
                  <a:pt x="3544799" y="984255"/>
                </a:moveTo>
                <a:cubicBezTo>
                  <a:pt x="3554754" y="984255"/>
                  <a:pt x="3562824" y="992325"/>
                  <a:pt x="3562824" y="1002279"/>
                </a:cubicBezTo>
                <a:cubicBezTo>
                  <a:pt x="3562824" y="1012234"/>
                  <a:pt x="3554754" y="1020304"/>
                  <a:pt x="3544799" y="1020304"/>
                </a:cubicBezTo>
                <a:cubicBezTo>
                  <a:pt x="3534844" y="1020304"/>
                  <a:pt x="3526775" y="1012234"/>
                  <a:pt x="3526775" y="1002279"/>
                </a:cubicBezTo>
                <a:cubicBezTo>
                  <a:pt x="3526775" y="992325"/>
                  <a:pt x="3534844" y="984255"/>
                  <a:pt x="3544799" y="984255"/>
                </a:cubicBezTo>
                <a:close/>
                <a:moveTo>
                  <a:pt x="708959" y="984255"/>
                </a:moveTo>
                <a:cubicBezTo>
                  <a:pt x="718914" y="984255"/>
                  <a:pt x="726984" y="992325"/>
                  <a:pt x="726984" y="1002279"/>
                </a:cubicBezTo>
                <a:cubicBezTo>
                  <a:pt x="726984" y="1012234"/>
                  <a:pt x="718914" y="1020304"/>
                  <a:pt x="708959" y="1020304"/>
                </a:cubicBezTo>
                <a:cubicBezTo>
                  <a:pt x="699005" y="1020304"/>
                  <a:pt x="690935" y="1012234"/>
                  <a:pt x="690935" y="1002279"/>
                </a:cubicBezTo>
                <a:cubicBezTo>
                  <a:pt x="690935" y="992325"/>
                  <a:pt x="699005" y="984255"/>
                  <a:pt x="708959" y="984255"/>
                </a:cubicBezTo>
                <a:close/>
                <a:moveTo>
                  <a:pt x="3803149" y="978247"/>
                </a:moveTo>
                <a:cubicBezTo>
                  <a:pt x="3813104" y="978247"/>
                  <a:pt x="3821174" y="986317"/>
                  <a:pt x="3821174" y="996272"/>
                </a:cubicBezTo>
                <a:cubicBezTo>
                  <a:pt x="3821174" y="1006226"/>
                  <a:pt x="3813104" y="1014296"/>
                  <a:pt x="3803149" y="1014296"/>
                </a:cubicBezTo>
                <a:cubicBezTo>
                  <a:pt x="3793195" y="1014296"/>
                  <a:pt x="3785125" y="1006226"/>
                  <a:pt x="3785125" y="996272"/>
                </a:cubicBezTo>
                <a:cubicBezTo>
                  <a:pt x="3785125" y="986317"/>
                  <a:pt x="3793195" y="978247"/>
                  <a:pt x="3803149" y="978247"/>
                </a:cubicBezTo>
                <a:close/>
                <a:moveTo>
                  <a:pt x="1003358" y="978247"/>
                </a:moveTo>
                <a:cubicBezTo>
                  <a:pt x="1013313" y="978247"/>
                  <a:pt x="1021383" y="986317"/>
                  <a:pt x="1021383" y="996272"/>
                </a:cubicBezTo>
                <a:cubicBezTo>
                  <a:pt x="1021383" y="1006226"/>
                  <a:pt x="1013313" y="1014296"/>
                  <a:pt x="1003358" y="1014296"/>
                </a:cubicBezTo>
                <a:cubicBezTo>
                  <a:pt x="993404" y="1014296"/>
                  <a:pt x="985334" y="1006226"/>
                  <a:pt x="985334" y="996272"/>
                </a:cubicBezTo>
                <a:cubicBezTo>
                  <a:pt x="985334" y="986317"/>
                  <a:pt x="993404" y="978247"/>
                  <a:pt x="1003358" y="978247"/>
                </a:cubicBezTo>
                <a:close/>
                <a:moveTo>
                  <a:pt x="3196327" y="972238"/>
                </a:moveTo>
                <a:cubicBezTo>
                  <a:pt x="3206282" y="972238"/>
                  <a:pt x="3214352" y="980307"/>
                  <a:pt x="3214352" y="990262"/>
                </a:cubicBezTo>
                <a:cubicBezTo>
                  <a:pt x="3214352" y="1000217"/>
                  <a:pt x="3206282" y="1008287"/>
                  <a:pt x="3196327" y="1008287"/>
                </a:cubicBezTo>
                <a:cubicBezTo>
                  <a:pt x="3186372" y="1008287"/>
                  <a:pt x="3178302" y="1000217"/>
                  <a:pt x="3178302" y="990262"/>
                </a:cubicBezTo>
                <a:cubicBezTo>
                  <a:pt x="3178302" y="980307"/>
                  <a:pt x="3186372" y="972238"/>
                  <a:pt x="3196327" y="972238"/>
                </a:cubicBezTo>
                <a:close/>
                <a:moveTo>
                  <a:pt x="1183602" y="972238"/>
                </a:moveTo>
                <a:cubicBezTo>
                  <a:pt x="1193557" y="972238"/>
                  <a:pt x="1201627" y="980307"/>
                  <a:pt x="1201627" y="990262"/>
                </a:cubicBezTo>
                <a:cubicBezTo>
                  <a:pt x="1201627" y="1000217"/>
                  <a:pt x="1193557" y="1008287"/>
                  <a:pt x="1183602" y="1008287"/>
                </a:cubicBezTo>
                <a:cubicBezTo>
                  <a:pt x="1173648" y="1008287"/>
                  <a:pt x="1165578" y="1000217"/>
                  <a:pt x="1165578" y="990262"/>
                </a:cubicBezTo>
                <a:cubicBezTo>
                  <a:pt x="1165578" y="980307"/>
                  <a:pt x="1173648" y="972238"/>
                  <a:pt x="1183602" y="972238"/>
                </a:cubicBezTo>
                <a:close/>
                <a:moveTo>
                  <a:pt x="2271074" y="960222"/>
                </a:moveTo>
                <a:cubicBezTo>
                  <a:pt x="2281029" y="960222"/>
                  <a:pt x="2289099" y="968292"/>
                  <a:pt x="2289099" y="978246"/>
                </a:cubicBezTo>
                <a:cubicBezTo>
                  <a:pt x="2289099" y="988201"/>
                  <a:pt x="2281029" y="996271"/>
                  <a:pt x="2271074" y="996271"/>
                </a:cubicBezTo>
                <a:cubicBezTo>
                  <a:pt x="2261120" y="996271"/>
                  <a:pt x="2253050" y="988201"/>
                  <a:pt x="2253050" y="978246"/>
                </a:cubicBezTo>
                <a:cubicBezTo>
                  <a:pt x="2253050" y="968292"/>
                  <a:pt x="2261120" y="960222"/>
                  <a:pt x="2271074" y="960222"/>
                </a:cubicBezTo>
                <a:close/>
                <a:moveTo>
                  <a:pt x="1658245" y="960222"/>
                </a:moveTo>
                <a:cubicBezTo>
                  <a:pt x="1668200" y="960222"/>
                  <a:pt x="1676270" y="968292"/>
                  <a:pt x="1676270" y="978246"/>
                </a:cubicBezTo>
                <a:cubicBezTo>
                  <a:pt x="1676270" y="988201"/>
                  <a:pt x="1668200" y="996271"/>
                  <a:pt x="1658245" y="996271"/>
                </a:cubicBezTo>
                <a:cubicBezTo>
                  <a:pt x="1648291" y="996271"/>
                  <a:pt x="1640221" y="988201"/>
                  <a:pt x="1640221" y="978246"/>
                </a:cubicBezTo>
                <a:cubicBezTo>
                  <a:pt x="1640221" y="968292"/>
                  <a:pt x="1648291" y="960222"/>
                  <a:pt x="1658245" y="960222"/>
                </a:cubicBezTo>
                <a:close/>
                <a:moveTo>
                  <a:pt x="1958651" y="954214"/>
                </a:moveTo>
                <a:cubicBezTo>
                  <a:pt x="1968606" y="954214"/>
                  <a:pt x="1976676" y="962284"/>
                  <a:pt x="1976676" y="972238"/>
                </a:cubicBezTo>
                <a:cubicBezTo>
                  <a:pt x="1976676" y="982193"/>
                  <a:pt x="1968606" y="990263"/>
                  <a:pt x="1958651" y="990263"/>
                </a:cubicBezTo>
                <a:cubicBezTo>
                  <a:pt x="1948697" y="990263"/>
                  <a:pt x="1940627" y="982193"/>
                  <a:pt x="1940627" y="972238"/>
                </a:cubicBezTo>
                <a:cubicBezTo>
                  <a:pt x="1940627" y="962284"/>
                  <a:pt x="1948697" y="954214"/>
                  <a:pt x="1958651" y="954214"/>
                </a:cubicBezTo>
                <a:close/>
                <a:moveTo>
                  <a:pt x="2631562" y="948206"/>
                </a:moveTo>
                <a:cubicBezTo>
                  <a:pt x="2641517" y="948206"/>
                  <a:pt x="2649587" y="956276"/>
                  <a:pt x="2649587" y="966231"/>
                </a:cubicBezTo>
                <a:cubicBezTo>
                  <a:pt x="2649587" y="976185"/>
                  <a:pt x="2641517" y="984255"/>
                  <a:pt x="2631562" y="984255"/>
                </a:cubicBezTo>
                <a:cubicBezTo>
                  <a:pt x="2621608" y="984255"/>
                  <a:pt x="2613538" y="976185"/>
                  <a:pt x="2613538" y="966231"/>
                </a:cubicBezTo>
                <a:cubicBezTo>
                  <a:pt x="2613538" y="956276"/>
                  <a:pt x="2621608" y="948206"/>
                  <a:pt x="2631562" y="948206"/>
                </a:cubicBezTo>
                <a:close/>
                <a:moveTo>
                  <a:pt x="1838489" y="948206"/>
                </a:moveTo>
                <a:cubicBezTo>
                  <a:pt x="1848444" y="948206"/>
                  <a:pt x="1856514" y="956276"/>
                  <a:pt x="1856514" y="966231"/>
                </a:cubicBezTo>
                <a:cubicBezTo>
                  <a:pt x="1856514" y="976185"/>
                  <a:pt x="1848444" y="984255"/>
                  <a:pt x="1838489" y="984255"/>
                </a:cubicBezTo>
                <a:cubicBezTo>
                  <a:pt x="1828535" y="984255"/>
                  <a:pt x="1820465" y="976185"/>
                  <a:pt x="1820465" y="966231"/>
                </a:cubicBezTo>
                <a:cubicBezTo>
                  <a:pt x="1820465" y="956276"/>
                  <a:pt x="1828535" y="948206"/>
                  <a:pt x="1838489" y="948206"/>
                </a:cubicBezTo>
                <a:close/>
                <a:moveTo>
                  <a:pt x="3430644" y="942198"/>
                </a:moveTo>
                <a:cubicBezTo>
                  <a:pt x="3440599" y="942198"/>
                  <a:pt x="3448669" y="950267"/>
                  <a:pt x="3448669" y="960222"/>
                </a:cubicBezTo>
                <a:cubicBezTo>
                  <a:pt x="3448669" y="970177"/>
                  <a:pt x="3440599" y="978247"/>
                  <a:pt x="3430644" y="978247"/>
                </a:cubicBezTo>
                <a:cubicBezTo>
                  <a:pt x="3420689" y="978247"/>
                  <a:pt x="3412620" y="970177"/>
                  <a:pt x="3412620" y="960222"/>
                </a:cubicBezTo>
                <a:cubicBezTo>
                  <a:pt x="3412620" y="950267"/>
                  <a:pt x="3420689" y="942198"/>
                  <a:pt x="3430644" y="942198"/>
                </a:cubicBezTo>
                <a:close/>
                <a:moveTo>
                  <a:pt x="2529424" y="942198"/>
                </a:moveTo>
                <a:cubicBezTo>
                  <a:pt x="2539379" y="942198"/>
                  <a:pt x="2547449" y="950267"/>
                  <a:pt x="2547449" y="960222"/>
                </a:cubicBezTo>
                <a:cubicBezTo>
                  <a:pt x="2547449" y="970177"/>
                  <a:pt x="2539379" y="978247"/>
                  <a:pt x="2529424" y="978247"/>
                </a:cubicBezTo>
                <a:cubicBezTo>
                  <a:pt x="2519469" y="978247"/>
                  <a:pt x="2511400" y="970177"/>
                  <a:pt x="2511400" y="960222"/>
                </a:cubicBezTo>
                <a:cubicBezTo>
                  <a:pt x="2511400" y="950267"/>
                  <a:pt x="2519469" y="942198"/>
                  <a:pt x="2529424" y="942198"/>
                </a:cubicBezTo>
                <a:close/>
                <a:moveTo>
                  <a:pt x="889203" y="942198"/>
                </a:moveTo>
                <a:cubicBezTo>
                  <a:pt x="899158" y="942198"/>
                  <a:pt x="907228" y="950267"/>
                  <a:pt x="907228" y="960222"/>
                </a:cubicBezTo>
                <a:cubicBezTo>
                  <a:pt x="907228" y="970177"/>
                  <a:pt x="899158" y="978247"/>
                  <a:pt x="889203" y="978247"/>
                </a:cubicBezTo>
                <a:cubicBezTo>
                  <a:pt x="879249" y="978247"/>
                  <a:pt x="871179" y="970177"/>
                  <a:pt x="871179" y="960222"/>
                </a:cubicBezTo>
                <a:cubicBezTo>
                  <a:pt x="871179" y="950267"/>
                  <a:pt x="879249" y="942198"/>
                  <a:pt x="889203" y="942198"/>
                </a:cubicBezTo>
                <a:close/>
                <a:moveTo>
                  <a:pt x="3935328" y="936190"/>
                </a:moveTo>
                <a:cubicBezTo>
                  <a:pt x="3945283" y="936190"/>
                  <a:pt x="3953353" y="944260"/>
                  <a:pt x="3953353" y="954214"/>
                </a:cubicBezTo>
                <a:cubicBezTo>
                  <a:pt x="3953353" y="964169"/>
                  <a:pt x="3945283" y="972239"/>
                  <a:pt x="3935328" y="972239"/>
                </a:cubicBezTo>
                <a:cubicBezTo>
                  <a:pt x="3925373" y="972239"/>
                  <a:pt x="3917304" y="964169"/>
                  <a:pt x="3917304" y="954214"/>
                </a:cubicBezTo>
                <a:cubicBezTo>
                  <a:pt x="3917304" y="944260"/>
                  <a:pt x="3925373" y="936190"/>
                  <a:pt x="3935328" y="936190"/>
                </a:cubicBezTo>
                <a:close/>
                <a:moveTo>
                  <a:pt x="1303765" y="936190"/>
                </a:moveTo>
                <a:cubicBezTo>
                  <a:pt x="1313720" y="936190"/>
                  <a:pt x="1321790" y="944260"/>
                  <a:pt x="1321790" y="954214"/>
                </a:cubicBezTo>
                <a:cubicBezTo>
                  <a:pt x="1321790" y="964169"/>
                  <a:pt x="1313720" y="972239"/>
                  <a:pt x="1303765" y="972239"/>
                </a:cubicBezTo>
                <a:cubicBezTo>
                  <a:pt x="1293811" y="972239"/>
                  <a:pt x="1285741" y="964169"/>
                  <a:pt x="1285741" y="954214"/>
                </a:cubicBezTo>
                <a:cubicBezTo>
                  <a:pt x="1285741" y="944260"/>
                  <a:pt x="1293811" y="936190"/>
                  <a:pt x="1303765" y="936190"/>
                </a:cubicBezTo>
                <a:close/>
                <a:moveTo>
                  <a:pt x="600813" y="924173"/>
                </a:moveTo>
                <a:cubicBezTo>
                  <a:pt x="610768" y="924173"/>
                  <a:pt x="618838" y="932243"/>
                  <a:pt x="618838" y="942197"/>
                </a:cubicBezTo>
                <a:cubicBezTo>
                  <a:pt x="618838" y="952152"/>
                  <a:pt x="610768" y="960222"/>
                  <a:pt x="600813" y="960222"/>
                </a:cubicBezTo>
                <a:cubicBezTo>
                  <a:pt x="590859" y="960222"/>
                  <a:pt x="582789" y="952152"/>
                  <a:pt x="582789" y="942197"/>
                </a:cubicBezTo>
                <a:cubicBezTo>
                  <a:pt x="582789" y="932243"/>
                  <a:pt x="590859" y="924173"/>
                  <a:pt x="600813" y="924173"/>
                </a:cubicBezTo>
                <a:close/>
                <a:moveTo>
                  <a:pt x="3088181" y="918165"/>
                </a:moveTo>
                <a:cubicBezTo>
                  <a:pt x="3098136" y="918165"/>
                  <a:pt x="3106206" y="926235"/>
                  <a:pt x="3106206" y="936190"/>
                </a:cubicBezTo>
                <a:cubicBezTo>
                  <a:pt x="3106206" y="946144"/>
                  <a:pt x="3098136" y="954214"/>
                  <a:pt x="3088181" y="954214"/>
                </a:cubicBezTo>
                <a:cubicBezTo>
                  <a:pt x="3078227" y="954214"/>
                  <a:pt x="3070157" y="946144"/>
                  <a:pt x="3070157" y="936190"/>
                </a:cubicBezTo>
                <a:cubicBezTo>
                  <a:pt x="3070157" y="926235"/>
                  <a:pt x="3078227" y="918165"/>
                  <a:pt x="3088181" y="918165"/>
                </a:cubicBezTo>
                <a:close/>
                <a:moveTo>
                  <a:pt x="2883904" y="918165"/>
                </a:moveTo>
                <a:cubicBezTo>
                  <a:pt x="2893859" y="918165"/>
                  <a:pt x="2901929" y="926235"/>
                  <a:pt x="2901929" y="936190"/>
                </a:cubicBezTo>
                <a:cubicBezTo>
                  <a:pt x="2901929" y="946144"/>
                  <a:pt x="2893859" y="954214"/>
                  <a:pt x="2883904" y="954214"/>
                </a:cubicBezTo>
                <a:cubicBezTo>
                  <a:pt x="2873949" y="954214"/>
                  <a:pt x="2865880" y="946144"/>
                  <a:pt x="2865880" y="936190"/>
                </a:cubicBezTo>
                <a:cubicBezTo>
                  <a:pt x="2865880" y="926235"/>
                  <a:pt x="2873949" y="918165"/>
                  <a:pt x="2883904" y="918165"/>
                </a:cubicBezTo>
                <a:close/>
                <a:moveTo>
                  <a:pt x="2379221" y="918165"/>
                </a:moveTo>
                <a:cubicBezTo>
                  <a:pt x="2389176" y="918165"/>
                  <a:pt x="2397246" y="926235"/>
                  <a:pt x="2397246" y="936190"/>
                </a:cubicBezTo>
                <a:cubicBezTo>
                  <a:pt x="2397246" y="946144"/>
                  <a:pt x="2389176" y="954214"/>
                  <a:pt x="2379221" y="954214"/>
                </a:cubicBezTo>
                <a:cubicBezTo>
                  <a:pt x="2369267" y="954214"/>
                  <a:pt x="2361197" y="946144"/>
                  <a:pt x="2361197" y="936190"/>
                </a:cubicBezTo>
                <a:cubicBezTo>
                  <a:pt x="2361197" y="926235"/>
                  <a:pt x="2369267" y="918165"/>
                  <a:pt x="2379221" y="918165"/>
                </a:cubicBezTo>
                <a:close/>
                <a:moveTo>
                  <a:pt x="2120871" y="918165"/>
                </a:moveTo>
                <a:cubicBezTo>
                  <a:pt x="2130826" y="918165"/>
                  <a:pt x="2138896" y="926235"/>
                  <a:pt x="2138896" y="936190"/>
                </a:cubicBezTo>
                <a:cubicBezTo>
                  <a:pt x="2138896" y="946144"/>
                  <a:pt x="2130826" y="954214"/>
                  <a:pt x="2120871" y="954214"/>
                </a:cubicBezTo>
                <a:cubicBezTo>
                  <a:pt x="2110917" y="954214"/>
                  <a:pt x="2102847" y="946144"/>
                  <a:pt x="2102847" y="936190"/>
                </a:cubicBezTo>
                <a:cubicBezTo>
                  <a:pt x="2102847" y="926235"/>
                  <a:pt x="2110917" y="918165"/>
                  <a:pt x="2120871" y="918165"/>
                </a:cubicBezTo>
                <a:close/>
                <a:moveTo>
                  <a:pt x="3328506" y="906149"/>
                </a:moveTo>
                <a:cubicBezTo>
                  <a:pt x="3338461" y="906149"/>
                  <a:pt x="3346531" y="914219"/>
                  <a:pt x="3346531" y="924173"/>
                </a:cubicBezTo>
                <a:cubicBezTo>
                  <a:pt x="3346531" y="934128"/>
                  <a:pt x="3338461" y="942198"/>
                  <a:pt x="3328506" y="942198"/>
                </a:cubicBezTo>
                <a:cubicBezTo>
                  <a:pt x="3318552" y="942198"/>
                  <a:pt x="3310482" y="934128"/>
                  <a:pt x="3310482" y="924173"/>
                </a:cubicBezTo>
                <a:cubicBezTo>
                  <a:pt x="3310482" y="914219"/>
                  <a:pt x="3318552" y="906149"/>
                  <a:pt x="3328506" y="906149"/>
                </a:cubicBezTo>
                <a:close/>
                <a:moveTo>
                  <a:pt x="1508041" y="900141"/>
                </a:moveTo>
                <a:cubicBezTo>
                  <a:pt x="1517996" y="900141"/>
                  <a:pt x="1526066" y="908211"/>
                  <a:pt x="1526066" y="918165"/>
                </a:cubicBezTo>
                <a:cubicBezTo>
                  <a:pt x="1526066" y="928120"/>
                  <a:pt x="1517996" y="936190"/>
                  <a:pt x="1508041" y="936190"/>
                </a:cubicBezTo>
                <a:cubicBezTo>
                  <a:pt x="1498087" y="936190"/>
                  <a:pt x="1490017" y="928120"/>
                  <a:pt x="1490017" y="918165"/>
                </a:cubicBezTo>
                <a:cubicBezTo>
                  <a:pt x="1490017" y="908211"/>
                  <a:pt x="1498087" y="900141"/>
                  <a:pt x="1508041" y="900141"/>
                </a:cubicBezTo>
                <a:close/>
                <a:moveTo>
                  <a:pt x="2739709" y="894133"/>
                </a:moveTo>
                <a:cubicBezTo>
                  <a:pt x="2749664" y="894133"/>
                  <a:pt x="2757734" y="902203"/>
                  <a:pt x="2757734" y="912157"/>
                </a:cubicBezTo>
                <a:cubicBezTo>
                  <a:pt x="2757734" y="922112"/>
                  <a:pt x="2749664" y="930182"/>
                  <a:pt x="2739709" y="930182"/>
                </a:cubicBezTo>
                <a:cubicBezTo>
                  <a:pt x="2729754" y="930182"/>
                  <a:pt x="2721685" y="922112"/>
                  <a:pt x="2721685" y="912157"/>
                </a:cubicBezTo>
                <a:cubicBezTo>
                  <a:pt x="2721685" y="902203"/>
                  <a:pt x="2729754" y="894133"/>
                  <a:pt x="2739709" y="894133"/>
                </a:cubicBezTo>
                <a:close/>
                <a:moveTo>
                  <a:pt x="360487" y="894133"/>
                </a:moveTo>
                <a:cubicBezTo>
                  <a:pt x="370442" y="894133"/>
                  <a:pt x="378512" y="902203"/>
                  <a:pt x="378512" y="912157"/>
                </a:cubicBezTo>
                <a:cubicBezTo>
                  <a:pt x="378512" y="922112"/>
                  <a:pt x="370442" y="930182"/>
                  <a:pt x="360487" y="930182"/>
                </a:cubicBezTo>
                <a:cubicBezTo>
                  <a:pt x="350533" y="930182"/>
                  <a:pt x="342463" y="922112"/>
                  <a:pt x="342463" y="912157"/>
                </a:cubicBezTo>
                <a:cubicBezTo>
                  <a:pt x="342463" y="902203"/>
                  <a:pt x="350533" y="894133"/>
                  <a:pt x="360487" y="894133"/>
                </a:cubicBezTo>
                <a:close/>
                <a:moveTo>
                  <a:pt x="1093480" y="888125"/>
                </a:moveTo>
                <a:cubicBezTo>
                  <a:pt x="1103435" y="888125"/>
                  <a:pt x="1111505" y="896195"/>
                  <a:pt x="1111505" y="906150"/>
                </a:cubicBezTo>
                <a:cubicBezTo>
                  <a:pt x="1111505" y="916104"/>
                  <a:pt x="1103435" y="924174"/>
                  <a:pt x="1093480" y="924174"/>
                </a:cubicBezTo>
                <a:cubicBezTo>
                  <a:pt x="1083526" y="924174"/>
                  <a:pt x="1075456" y="916104"/>
                  <a:pt x="1075456" y="906150"/>
                </a:cubicBezTo>
                <a:cubicBezTo>
                  <a:pt x="1075456" y="896195"/>
                  <a:pt x="1083526" y="888125"/>
                  <a:pt x="1093480" y="888125"/>
                </a:cubicBezTo>
                <a:close/>
                <a:moveTo>
                  <a:pt x="3707019" y="882116"/>
                </a:moveTo>
                <a:cubicBezTo>
                  <a:pt x="3716974" y="882116"/>
                  <a:pt x="3725044" y="890185"/>
                  <a:pt x="3725044" y="900140"/>
                </a:cubicBezTo>
                <a:cubicBezTo>
                  <a:pt x="3725044" y="910095"/>
                  <a:pt x="3716974" y="918165"/>
                  <a:pt x="3707019" y="918165"/>
                </a:cubicBezTo>
                <a:cubicBezTo>
                  <a:pt x="3697064" y="918165"/>
                  <a:pt x="3688994" y="910095"/>
                  <a:pt x="3688994" y="900140"/>
                </a:cubicBezTo>
                <a:cubicBezTo>
                  <a:pt x="3688994" y="890185"/>
                  <a:pt x="3697064" y="882116"/>
                  <a:pt x="3707019" y="882116"/>
                </a:cubicBezTo>
                <a:close/>
                <a:moveTo>
                  <a:pt x="1742358" y="882116"/>
                </a:moveTo>
                <a:cubicBezTo>
                  <a:pt x="1752313" y="882116"/>
                  <a:pt x="1760383" y="890185"/>
                  <a:pt x="1760383" y="900140"/>
                </a:cubicBezTo>
                <a:cubicBezTo>
                  <a:pt x="1760383" y="910095"/>
                  <a:pt x="1752313" y="918165"/>
                  <a:pt x="1742358" y="918165"/>
                </a:cubicBezTo>
                <a:cubicBezTo>
                  <a:pt x="1732404" y="918165"/>
                  <a:pt x="1724334" y="910095"/>
                  <a:pt x="1724334" y="900140"/>
                </a:cubicBezTo>
                <a:cubicBezTo>
                  <a:pt x="1724334" y="890185"/>
                  <a:pt x="1732404" y="882116"/>
                  <a:pt x="1742358" y="882116"/>
                </a:cubicBezTo>
                <a:close/>
                <a:moveTo>
                  <a:pt x="757024" y="876108"/>
                </a:moveTo>
                <a:cubicBezTo>
                  <a:pt x="766979" y="876108"/>
                  <a:pt x="775049" y="884178"/>
                  <a:pt x="775049" y="894132"/>
                </a:cubicBezTo>
                <a:cubicBezTo>
                  <a:pt x="775049" y="904087"/>
                  <a:pt x="766979" y="912157"/>
                  <a:pt x="757024" y="912157"/>
                </a:cubicBezTo>
                <a:cubicBezTo>
                  <a:pt x="747070" y="912157"/>
                  <a:pt x="739000" y="904087"/>
                  <a:pt x="739000" y="894132"/>
                </a:cubicBezTo>
                <a:cubicBezTo>
                  <a:pt x="739000" y="884178"/>
                  <a:pt x="747070" y="876108"/>
                  <a:pt x="757024" y="876108"/>
                </a:cubicBezTo>
                <a:close/>
                <a:moveTo>
                  <a:pt x="6104265" y="870100"/>
                </a:moveTo>
                <a:cubicBezTo>
                  <a:pt x="6114220" y="870100"/>
                  <a:pt x="6122290" y="878170"/>
                  <a:pt x="6122290" y="888124"/>
                </a:cubicBezTo>
                <a:cubicBezTo>
                  <a:pt x="6122290" y="898079"/>
                  <a:pt x="6114220" y="906149"/>
                  <a:pt x="6104265" y="906149"/>
                </a:cubicBezTo>
                <a:cubicBezTo>
                  <a:pt x="6094310" y="906149"/>
                  <a:pt x="6086241" y="898079"/>
                  <a:pt x="6086241" y="888124"/>
                </a:cubicBezTo>
                <a:cubicBezTo>
                  <a:pt x="6086241" y="878170"/>
                  <a:pt x="6094310" y="870100"/>
                  <a:pt x="6104265" y="870100"/>
                </a:cubicBezTo>
                <a:close/>
                <a:moveTo>
                  <a:pt x="474642" y="870100"/>
                </a:moveTo>
                <a:cubicBezTo>
                  <a:pt x="484597" y="870100"/>
                  <a:pt x="492667" y="878170"/>
                  <a:pt x="492667" y="888124"/>
                </a:cubicBezTo>
                <a:cubicBezTo>
                  <a:pt x="492667" y="898079"/>
                  <a:pt x="484597" y="906149"/>
                  <a:pt x="474642" y="906149"/>
                </a:cubicBezTo>
                <a:cubicBezTo>
                  <a:pt x="464688" y="906149"/>
                  <a:pt x="456618" y="898079"/>
                  <a:pt x="456618" y="888124"/>
                </a:cubicBezTo>
                <a:cubicBezTo>
                  <a:pt x="456618" y="878170"/>
                  <a:pt x="464688" y="870100"/>
                  <a:pt x="474642" y="870100"/>
                </a:cubicBezTo>
                <a:close/>
                <a:moveTo>
                  <a:pt x="3568832" y="864092"/>
                </a:moveTo>
                <a:cubicBezTo>
                  <a:pt x="3578787" y="864092"/>
                  <a:pt x="3586857" y="872162"/>
                  <a:pt x="3586857" y="882116"/>
                </a:cubicBezTo>
                <a:cubicBezTo>
                  <a:pt x="3586857" y="892071"/>
                  <a:pt x="3578787" y="900141"/>
                  <a:pt x="3568832" y="900141"/>
                </a:cubicBezTo>
                <a:cubicBezTo>
                  <a:pt x="3558878" y="900141"/>
                  <a:pt x="3550808" y="892071"/>
                  <a:pt x="3550808" y="882116"/>
                </a:cubicBezTo>
                <a:cubicBezTo>
                  <a:pt x="3550808" y="872162"/>
                  <a:pt x="3558878" y="864092"/>
                  <a:pt x="3568832" y="864092"/>
                </a:cubicBezTo>
                <a:close/>
                <a:moveTo>
                  <a:pt x="2980034" y="864092"/>
                </a:moveTo>
                <a:cubicBezTo>
                  <a:pt x="2989989" y="864092"/>
                  <a:pt x="2998059" y="872162"/>
                  <a:pt x="2998059" y="882116"/>
                </a:cubicBezTo>
                <a:cubicBezTo>
                  <a:pt x="2998059" y="892071"/>
                  <a:pt x="2989989" y="900141"/>
                  <a:pt x="2980034" y="900141"/>
                </a:cubicBezTo>
                <a:cubicBezTo>
                  <a:pt x="2970079" y="900141"/>
                  <a:pt x="2962010" y="892071"/>
                  <a:pt x="2962010" y="882116"/>
                </a:cubicBezTo>
                <a:cubicBezTo>
                  <a:pt x="2962010" y="872162"/>
                  <a:pt x="2970079" y="864092"/>
                  <a:pt x="2980034" y="864092"/>
                </a:cubicBezTo>
                <a:close/>
                <a:moveTo>
                  <a:pt x="2012725" y="864092"/>
                </a:moveTo>
                <a:cubicBezTo>
                  <a:pt x="2022680" y="864092"/>
                  <a:pt x="2030750" y="872162"/>
                  <a:pt x="2030750" y="882116"/>
                </a:cubicBezTo>
                <a:cubicBezTo>
                  <a:pt x="2030750" y="892071"/>
                  <a:pt x="2022680" y="900141"/>
                  <a:pt x="2012725" y="900141"/>
                </a:cubicBezTo>
                <a:cubicBezTo>
                  <a:pt x="2002771" y="900141"/>
                  <a:pt x="1994701" y="892071"/>
                  <a:pt x="1994701" y="882116"/>
                </a:cubicBezTo>
                <a:cubicBezTo>
                  <a:pt x="1994701" y="872162"/>
                  <a:pt x="2002771" y="864092"/>
                  <a:pt x="2012725" y="864092"/>
                </a:cubicBezTo>
                <a:close/>
                <a:moveTo>
                  <a:pt x="3857222" y="858084"/>
                </a:moveTo>
                <a:cubicBezTo>
                  <a:pt x="3867177" y="858084"/>
                  <a:pt x="3875247" y="866154"/>
                  <a:pt x="3875247" y="876109"/>
                </a:cubicBezTo>
                <a:cubicBezTo>
                  <a:pt x="3875247" y="886063"/>
                  <a:pt x="3867177" y="894133"/>
                  <a:pt x="3857222" y="894133"/>
                </a:cubicBezTo>
                <a:cubicBezTo>
                  <a:pt x="3847267" y="894133"/>
                  <a:pt x="3839197" y="886063"/>
                  <a:pt x="3839197" y="876109"/>
                </a:cubicBezTo>
                <a:cubicBezTo>
                  <a:pt x="3839197" y="866154"/>
                  <a:pt x="3847267" y="858084"/>
                  <a:pt x="3857222" y="858084"/>
                </a:cubicBezTo>
                <a:close/>
                <a:moveTo>
                  <a:pt x="1387878" y="858084"/>
                </a:moveTo>
                <a:cubicBezTo>
                  <a:pt x="1397833" y="858084"/>
                  <a:pt x="1405903" y="866154"/>
                  <a:pt x="1405903" y="876109"/>
                </a:cubicBezTo>
                <a:cubicBezTo>
                  <a:pt x="1405903" y="886063"/>
                  <a:pt x="1397833" y="894133"/>
                  <a:pt x="1387878" y="894133"/>
                </a:cubicBezTo>
                <a:cubicBezTo>
                  <a:pt x="1377924" y="894133"/>
                  <a:pt x="1369854" y="886063"/>
                  <a:pt x="1369854" y="876109"/>
                </a:cubicBezTo>
                <a:cubicBezTo>
                  <a:pt x="1369854" y="866154"/>
                  <a:pt x="1377924" y="858084"/>
                  <a:pt x="1387878" y="858084"/>
                </a:cubicBezTo>
                <a:close/>
                <a:moveTo>
                  <a:pt x="973317" y="852076"/>
                </a:moveTo>
                <a:cubicBezTo>
                  <a:pt x="983272" y="852076"/>
                  <a:pt x="991342" y="860145"/>
                  <a:pt x="991342" y="870100"/>
                </a:cubicBezTo>
                <a:cubicBezTo>
                  <a:pt x="991342" y="880055"/>
                  <a:pt x="983272" y="888125"/>
                  <a:pt x="973317" y="888125"/>
                </a:cubicBezTo>
                <a:cubicBezTo>
                  <a:pt x="963363" y="888125"/>
                  <a:pt x="955293" y="880055"/>
                  <a:pt x="955293" y="870100"/>
                </a:cubicBezTo>
                <a:cubicBezTo>
                  <a:pt x="955293" y="860145"/>
                  <a:pt x="963363" y="852076"/>
                  <a:pt x="973317" y="852076"/>
                </a:cubicBezTo>
                <a:close/>
                <a:moveTo>
                  <a:pt x="228308" y="852076"/>
                </a:moveTo>
                <a:cubicBezTo>
                  <a:pt x="238263" y="852076"/>
                  <a:pt x="246333" y="860145"/>
                  <a:pt x="246333" y="870100"/>
                </a:cubicBezTo>
                <a:cubicBezTo>
                  <a:pt x="246333" y="880055"/>
                  <a:pt x="238263" y="888125"/>
                  <a:pt x="228308" y="888125"/>
                </a:cubicBezTo>
                <a:cubicBezTo>
                  <a:pt x="218354" y="888125"/>
                  <a:pt x="210284" y="880055"/>
                  <a:pt x="210284" y="870100"/>
                </a:cubicBezTo>
                <a:cubicBezTo>
                  <a:pt x="210284" y="860145"/>
                  <a:pt x="218354" y="852076"/>
                  <a:pt x="228308" y="852076"/>
                </a:cubicBezTo>
                <a:close/>
                <a:moveTo>
                  <a:pt x="3196327" y="846068"/>
                </a:moveTo>
                <a:cubicBezTo>
                  <a:pt x="3206282" y="846068"/>
                  <a:pt x="3214352" y="854138"/>
                  <a:pt x="3214352" y="864092"/>
                </a:cubicBezTo>
                <a:cubicBezTo>
                  <a:pt x="3214352" y="874047"/>
                  <a:pt x="3206282" y="882117"/>
                  <a:pt x="3196327" y="882117"/>
                </a:cubicBezTo>
                <a:cubicBezTo>
                  <a:pt x="3186372" y="882117"/>
                  <a:pt x="3178302" y="874047"/>
                  <a:pt x="3178302" y="864092"/>
                </a:cubicBezTo>
                <a:cubicBezTo>
                  <a:pt x="3178302" y="854138"/>
                  <a:pt x="3186372" y="846068"/>
                  <a:pt x="3196327" y="846068"/>
                </a:cubicBezTo>
                <a:close/>
                <a:moveTo>
                  <a:pt x="6218419" y="840059"/>
                </a:moveTo>
                <a:cubicBezTo>
                  <a:pt x="6228374" y="840059"/>
                  <a:pt x="6236444" y="848129"/>
                  <a:pt x="6236444" y="858083"/>
                </a:cubicBezTo>
                <a:cubicBezTo>
                  <a:pt x="6236444" y="868038"/>
                  <a:pt x="6228374" y="876108"/>
                  <a:pt x="6218419" y="876108"/>
                </a:cubicBezTo>
                <a:cubicBezTo>
                  <a:pt x="6208464" y="876108"/>
                  <a:pt x="6200395" y="868038"/>
                  <a:pt x="6200395" y="858083"/>
                </a:cubicBezTo>
                <a:cubicBezTo>
                  <a:pt x="6200395" y="848129"/>
                  <a:pt x="6208464" y="840059"/>
                  <a:pt x="6218419" y="840059"/>
                </a:cubicBezTo>
                <a:close/>
                <a:moveTo>
                  <a:pt x="5978094" y="834051"/>
                </a:moveTo>
                <a:cubicBezTo>
                  <a:pt x="5988049" y="834051"/>
                  <a:pt x="5996119" y="842121"/>
                  <a:pt x="5996119" y="852075"/>
                </a:cubicBezTo>
                <a:cubicBezTo>
                  <a:pt x="5996119" y="862030"/>
                  <a:pt x="5988049" y="870100"/>
                  <a:pt x="5978094" y="870100"/>
                </a:cubicBezTo>
                <a:cubicBezTo>
                  <a:pt x="5968139" y="870100"/>
                  <a:pt x="5960070" y="862030"/>
                  <a:pt x="5960070" y="852075"/>
                </a:cubicBezTo>
                <a:cubicBezTo>
                  <a:pt x="5960070" y="842121"/>
                  <a:pt x="5968139" y="834051"/>
                  <a:pt x="5978094" y="834051"/>
                </a:cubicBezTo>
                <a:close/>
                <a:moveTo>
                  <a:pt x="2198977" y="834051"/>
                </a:moveTo>
                <a:cubicBezTo>
                  <a:pt x="2208932" y="834051"/>
                  <a:pt x="2217002" y="842121"/>
                  <a:pt x="2217002" y="852075"/>
                </a:cubicBezTo>
                <a:cubicBezTo>
                  <a:pt x="2217002" y="862030"/>
                  <a:pt x="2208932" y="870100"/>
                  <a:pt x="2198977" y="870100"/>
                </a:cubicBezTo>
                <a:cubicBezTo>
                  <a:pt x="2189023" y="870100"/>
                  <a:pt x="2180953" y="862030"/>
                  <a:pt x="2180953" y="852075"/>
                </a:cubicBezTo>
                <a:cubicBezTo>
                  <a:pt x="2180953" y="842121"/>
                  <a:pt x="2189023" y="834051"/>
                  <a:pt x="2198977" y="834051"/>
                </a:cubicBezTo>
                <a:close/>
                <a:moveTo>
                  <a:pt x="1622196" y="834051"/>
                </a:moveTo>
                <a:cubicBezTo>
                  <a:pt x="1632151" y="834051"/>
                  <a:pt x="1640221" y="842121"/>
                  <a:pt x="1640221" y="852075"/>
                </a:cubicBezTo>
                <a:cubicBezTo>
                  <a:pt x="1640221" y="862030"/>
                  <a:pt x="1632151" y="870100"/>
                  <a:pt x="1622196" y="870100"/>
                </a:cubicBezTo>
                <a:cubicBezTo>
                  <a:pt x="1612242" y="870100"/>
                  <a:pt x="1604172" y="862030"/>
                  <a:pt x="1604172" y="852075"/>
                </a:cubicBezTo>
                <a:cubicBezTo>
                  <a:pt x="1604172" y="842121"/>
                  <a:pt x="1612242" y="834051"/>
                  <a:pt x="1622196" y="834051"/>
                </a:cubicBezTo>
                <a:close/>
                <a:moveTo>
                  <a:pt x="1201626" y="834051"/>
                </a:moveTo>
                <a:cubicBezTo>
                  <a:pt x="1211581" y="834051"/>
                  <a:pt x="1219651" y="842121"/>
                  <a:pt x="1219651" y="852075"/>
                </a:cubicBezTo>
                <a:cubicBezTo>
                  <a:pt x="1219651" y="862030"/>
                  <a:pt x="1211581" y="870100"/>
                  <a:pt x="1201626" y="870100"/>
                </a:cubicBezTo>
                <a:cubicBezTo>
                  <a:pt x="1191672" y="870100"/>
                  <a:pt x="1183602" y="862030"/>
                  <a:pt x="1183602" y="852075"/>
                </a:cubicBezTo>
                <a:cubicBezTo>
                  <a:pt x="1183602" y="842121"/>
                  <a:pt x="1191672" y="834051"/>
                  <a:pt x="1201626" y="834051"/>
                </a:cubicBezTo>
                <a:close/>
                <a:moveTo>
                  <a:pt x="2469343" y="828043"/>
                </a:moveTo>
                <a:cubicBezTo>
                  <a:pt x="2479298" y="828043"/>
                  <a:pt x="2487368" y="836113"/>
                  <a:pt x="2487368" y="846068"/>
                </a:cubicBezTo>
                <a:cubicBezTo>
                  <a:pt x="2487368" y="856022"/>
                  <a:pt x="2479298" y="864092"/>
                  <a:pt x="2469343" y="864092"/>
                </a:cubicBezTo>
                <a:cubicBezTo>
                  <a:pt x="2459388" y="864092"/>
                  <a:pt x="2451319" y="856022"/>
                  <a:pt x="2451319" y="846068"/>
                </a:cubicBezTo>
                <a:cubicBezTo>
                  <a:pt x="2451319" y="836113"/>
                  <a:pt x="2459388" y="828043"/>
                  <a:pt x="2469343" y="828043"/>
                </a:cubicBezTo>
                <a:close/>
                <a:moveTo>
                  <a:pt x="3448669" y="822035"/>
                </a:moveTo>
                <a:cubicBezTo>
                  <a:pt x="3458624" y="822035"/>
                  <a:pt x="3466694" y="830104"/>
                  <a:pt x="3466694" y="840059"/>
                </a:cubicBezTo>
                <a:cubicBezTo>
                  <a:pt x="3466694" y="850014"/>
                  <a:pt x="3458624" y="858084"/>
                  <a:pt x="3448669" y="858084"/>
                </a:cubicBezTo>
                <a:cubicBezTo>
                  <a:pt x="3438715" y="858084"/>
                  <a:pt x="3430645" y="850014"/>
                  <a:pt x="3430645" y="840059"/>
                </a:cubicBezTo>
                <a:cubicBezTo>
                  <a:pt x="3430645" y="830104"/>
                  <a:pt x="3438715" y="822035"/>
                  <a:pt x="3448669" y="822035"/>
                </a:cubicBezTo>
                <a:close/>
                <a:moveTo>
                  <a:pt x="1874537" y="822035"/>
                </a:moveTo>
                <a:cubicBezTo>
                  <a:pt x="1884492" y="822035"/>
                  <a:pt x="1892562" y="830104"/>
                  <a:pt x="1892562" y="840059"/>
                </a:cubicBezTo>
                <a:cubicBezTo>
                  <a:pt x="1892562" y="850014"/>
                  <a:pt x="1884492" y="858084"/>
                  <a:pt x="1874537" y="858084"/>
                </a:cubicBezTo>
                <a:cubicBezTo>
                  <a:pt x="1864583" y="858084"/>
                  <a:pt x="1856513" y="850014"/>
                  <a:pt x="1856513" y="840059"/>
                </a:cubicBezTo>
                <a:cubicBezTo>
                  <a:pt x="1856513" y="830104"/>
                  <a:pt x="1864583" y="822035"/>
                  <a:pt x="1874537" y="822035"/>
                </a:cubicBezTo>
                <a:close/>
                <a:moveTo>
                  <a:pt x="2823823" y="816027"/>
                </a:moveTo>
                <a:cubicBezTo>
                  <a:pt x="2833778" y="816027"/>
                  <a:pt x="2841848" y="824097"/>
                  <a:pt x="2841848" y="834051"/>
                </a:cubicBezTo>
                <a:cubicBezTo>
                  <a:pt x="2841848" y="844006"/>
                  <a:pt x="2833778" y="852076"/>
                  <a:pt x="2823823" y="852076"/>
                </a:cubicBezTo>
                <a:cubicBezTo>
                  <a:pt x="2813868" y="852076"/>
                  <a:pt x="2805799" y="844006"/>
                  <a:pt x="2805799" y="834051"/>
                </a:cubicBezTo>
                <a:cubicBezTo>
                  <a:pt x="2805799" y="824097"/>
                  <a:pt x="2813868" y="816027"/>
                  <a:pt x="2823823" y="816027"/>
                </a:cubicBezTo>
                <a:close/>
                <a:moveTo>
                  <a:pt x="2595514" y="816027"/>
                </a:moveTo>
                <a:cubicBezTo>
                  <a:pt x="2605469" y="816027"/>
                  <a:pt x="2613539" y="824097"/>
                  <a:pt x="2613539" y="834051"/>
                </a:cubicBezTo>
                <a:cubicBezTo>
                  <a:pt x="2613539" y="844006"/>
                  <a:pt x="2605469" y="852076"/>
                  <a:pt x="2595514" y="852076"/>
                </a:cubicBezTo>
                <a:cubicBezTo>
                  <a:pt x="2585559" y="852076"/>
                  <a:pt x="2577489" y="844006"/>
                  <a:pt x="2577489" y="834051"/>
                </a:cubicBezTo>
                <a:cubicBezTo>
                  <a:pt x="2577489" y="824097"/>
                  <a:pt x="2585559" y="816027"/>
                  <a:pt x="2595514" y="816027"/>
                </a:cubicBezTo>
                <a:close/>
                <a:moveTo>
                  <a:pt x="2307124" y="816027"/>
                </a:moveTo>
                <a:cubicBezTo>
                  <a:pt x="2317078" y="816027"/>
                  <a:pt x="2325148" y="824097"/>
                  <a:pt x="2325148" y="834051"/>
                </a:cubicBezTo>
                <a:cubicBezTo>
                  <a:pt x="2325148" y="844006"/>
                  <a:pt x="2317078" y="852076"/>
                  <a:pt x="2307124" y="852076"/>
                </a:cubicBezTo>
                <a:cubicBezTo>
                  <a:pt x="2297169" y="852076"/>
                  <a:pt x="2289099" y="844006"/>
                  <a:pt x="2289099" y="834051"/>
                </a:cubicBezTo>
                <a:cubicBezTo>
                  <a:pt x="2289099" y="824097"/>
                  <a:pt x="2297169" y="816027"/>
                  <a:pt x="2307124" y="816027"/>
                </a:cubicBezTo>
                <a:close/>
                <a:moveTo>
                  <a:pt x="606821" y="816027"/>
                </a:moveTo>
                <a:cubicBezTo>
                  <a:pt x="616776" y="816027"/>
                  <a:pt x="624846" y="824097"/>
                  <a:pt x="624846" y="834051"/>
                </a:cubicBezTo>
                <a:cubicBezTo>
                  <a:pt x="624846" y="844006"/>
                  <a:pt x="616776" y="852076"/>
                  <a:pt x="606821" y="852076"/>
                </a:cubicBezTo>
                <a:cubicBezTo>
                  <a:pt x="596867" y="852076"/>
                  <a:pt x="588797" y="844006"/>
                  <a:pt x="588797" y="834051"/>
                </a:cubicBezTo>
                <a:cubicBezTo>
                  <a:pt x="588797" y="824097"/>
                  <a:pt x="596867" y="816027"/>
                  <a:pt x="606821" y="816027"/>
                </a:cubicBezTo>
                <a:close/>
                <a:moveTo>
                  <a:pt x="3292457" y="791994"/>
                </a:moveTo>
                <a:cubicBezTo>
                  <a:pt x="3302412" y="791994"/>
                  <a:pt x="3310482" y="800063"/>
                  <a:pt x="3310482" y="810018"/>
                </a:cubicBezTo>
                <a:cubicBezTo>
                  <a:pt x="3310482" y="819973"/>
                  <a:pt x="3302412" y="828043"/>
                  <a:pt x="3292457" y="828043"/>
                </a:cubicBezTo>
                <a:cubicBezTo>
                  <a:pt x="3282503" y="828043"/>
                  <a:pt x="3274433" y="819973"/>
                  <a:pt x="3274433" y="810018"/>
                </a:cubicBezTo>
                <a:cubicBezTo>
                  <a:pt x="3274433" y="800063"/>
                  <a:pt x="3282503" y="791994"/>
                  <a:pt x="3292457" y="791994"/>
                </a:cubicBezTo>
                <a:close/>
                <a:moveTo>
                  <a:pt x="859163" y="791994"/>
                </a:moveTo>
                <a:cubicBezTo>
                  <a:pt x="869118" y="791994"/>
                  <a:pt x="877188" y="800063"/>
                  <a:pt x="877188" y="810018"/>
                </a:cubicBezTo>
                <a:cubicBezTo>
                  <a:pt x="877188" y="819973"/>
                  <a:pt x="869118" y="828043"/>
                  <a:pt x="859163" y="828043"/>
                </a:cubicBezTo>
                <a:cubicBezTo>
                  <a:pt x="849209" y="828043"/>
                  <a:pt x="841139" y="819973"/>
                  <a:pt x="841139" y="810018"/>
                </a:cubicBezTo>
                <a:cubicBezTo>
                  <a:pt x="841139" y="800063"/>
                  <a:pt x="849209" y="791994"/>
                  <a:pt x="859163" y="791994"/>
                </a:cubicBezTo>
                <a:close/>
                <a:moveTo>
                  <a:pt x="1297756" y="785986"/>
                </a:moveTo>
                <a:cubicBezTo>
                  <a:pt x="1307711" y="785986"/>
                  <a:pt x="1315781" y="794056"/>
                  <a:pt x="1315781" y="804010"/>
                </a:cubicBezTo>
                <a:cubicBezTo>
                  <a:pt x="1315781" y="813965"/>
                  <a:pt x="1307711" y="822035"/>
                  <a:pt x="1297756" y="822035"/>
                </a:cubicBezTo>
                <a:cubicBezTo>
                  <a:pt x="1287802" y="822035"/>
                  <a:pt x="1279732" y="813965"/>
                  <a:pt x="1279732" y="804010"/>
                </a:cubicBezTo>
                <a:cubicBezTo>
                  <a:pt x="1279732" y="794056"/>
                  <a:pt x="1287802" y="785986"/>
                  <a:pt x="1297756" y="785986"/>
                </a:cubicBezTo>
                <a:close/>
                <a:moveTo>
                  <a:pt x="324438" y="785986"/>
                </a:moveTo>
                <a:cubicBezTo>
                  <a:pt x="334393" y="785986"/>
                  <a:pt x="342463" y="794056"/>
                  <a:pt x="342463" y="804010"/>
                </a:cubicBezTo>
                <a:cubicBezTo>
                  <a:pt x="342463" y="813965"/>
                  <a:pt x="334393" y="822035"/>
                  <a:pt x="324438" y="822035"/>
                </a:cubicBezTo>
                <a:cubicBezTo>
                  <a:pt x="314484" y="822035"/>
                  <a:pt x="306414" y="813965"/>
                  <a:pt x="306414" y="804010"/>
                </a:cubicBezTo>
                <a:cubicBezTo>
                  <a:pt x="306414" y="794056"/>
                  <a:pt x="314484" y="785986"/>
                  <a:pt x="324438" y="785986"/>
                </a:cubicBezTo>
                <a:close/>
                <a:moveTo>
                  <a:pt x="3755084" y="779978"/>
                </a:moveTo>
                <a:cubicBezTo>
                  <a:pt x="3765039" y="779978"/>
                  <a:pt x="3773109" y="788048"/>
                  <a:pt x="3773109" y="798002"/>
                </a:cubicBezTo>
                <a:cubicBezTo>
                  <a:pt x="3773109" y="807957"/>
                  <a:pt x="3765039" y="816027"/>
                  <a:pt x="3755084" y="816027"/>
                </a:cubicBezTo>
                <a:cubicBezTo>
                  <a:pt x="3745129" y="816027"/>
                  <a:pt x="3737060" y="807957"/>
                  <a:pt x="3737060" y="798002"/>
                </a:cubicBezTo>
                <a:cubicBezTo>
                  <a:pt x="3737060" y="788048"/>
                  <a:pt x="3745129" y="779978"/>
                  <a:pt x="3755084" y="779978"/>
                </a:cubicBezTo>
                <a:close/>
                <a:moveTo>
                  <a:pt x="1496026" y="779978"/>
                </a:moveTo>
                <a:cubicBezTo>
                  <a:pt x="1505980" y="779978"/>
                  <a:pt x="1514050" y="788048"/>
                  <a:pt x="1514050" y="798002"/>
                </a:cubicBezTo>
                <a:cubicBezTo>
                  <a:pt x="1514050" y="807957"/>
                  <a:pt x="1505980" y="816027"/>
                  <a:pt x="1496026" y="816027"/>
                </a:cubicBezTo>
                <a:cubicBezTo>
                  <a:pt x="1486071" y="816027"/>
                  <a:pt x="1478001" y="807957"/>
                  <a:pt x="1478001" y="798002"/>
                </a:cubicBezTo>
                <a:cubicBezTo>
                  <a:pt x="1478001" y="788048"/>
                  <a:pt x="1486071" y="779978"/>
                  <a:pt x="1496026" y="779978"/>
                </a:cubicBezTo>
                <a:close/>
                <a:moveTo>
                  <a:pt x="3622905" y="767962"/>
                </a:moveTo>
                <a:cubicBezTo>
                  <a:pt x="3632860" y="767962"/>
                  <a:pt x="3640930" y="776032"/>
                  <a:pt x="3640930" y="785987"/>
                </a:cubicBezTo>
                <a:cubicBezTo>
                  <a:pt x="3640930" y="795941"/>
                  <a:pt x="3632860" y="804011"/>
                  <a:pt x="3622905" y="804011"/>
                </a:cubicBezTo>
                <a:cubicBezTo>
                  <a:pt x="3612951" y="804011"/>
                  <a:pt x="3604881" y="795941"/>
                  <a:pt x="3604881" y="785987"/>
                </a:cubicBezTo>
                <a:cubicBezTo>
                  <a:pt x="3604881" y="776032"/>
                  <a:pt x="3612951" y="767962"/>
                  <a:pt x="3622905" y="767962"/>
                </a:cubicBezTo>
                <a:close/>
                <a:moveTo>
                  <a:pt x="3112213" y="767962"/>
                </a:moveTo>
                <a:cubicBezTo>
                  <a:pt x="3122168" y="767962"/>
                  <a:pt x="3130238" y="776032"/>
                  <a:pt x="3130238" y="785987"/>
                </a:cubicBezTo>
                <a:cubicBezTo>
                  <a:pt x="3130238" y="795941"/>
                  <a:pt x="3122168" y="804011"/>
                  <a:pt x="3112213" y="804011"/>
                </a:cubicBezTo>
                <a:cubicBezTo>
                  <a:pt x="3102259" y="804011"/>
                  <a:pt x="3094189" y="795941"/>
                  <a:pt x="3094189" y="785987"/>
                </a:cubicBezTo>
                <a:cubicBezTo>
                  <a:pt x="3094189" y="776032"/>
                  <a:pt x="3102259" y="767962"/>
                  <a:pt x="3112213" y="767962"/>
                </a:cubicBezTo>
                <a:close/>
                <a:moveTo>
                  <a:pt x="714968" y="767962"/>
                </a:moveTo>
                <a:cubicBezTo>
                  <a:pt x="724922" y="767962"/>
                  <a:pt x="732992" y="776032"/>
                  <a:pt x="732992" y="785987"/>
                </a:cubicBezTo>
                <a:cubicBezTo>
                  <a:pt x="732992" y="795941"/>
                  <a:pt x="724922" y="804011"/>
                  <a:pt x="714968" y="804011"/>
                </a:cubicBezTo>
                <a:cubicBezTo>
                  <a:pt x="705013" y="804011"/>
                  <a:pt x="696943" y="795941"/>
                  <a:pt x="696943" y="785987"/>
                </a:cubicBezTo>
                <a:cubicBezTo>
                  <a:pt x="696943" y="776032"/>
                  <a:pt x="705013" y="767962"/>
                  <a:pt x="714968" y="767962"/>
                </a:cubicBezTo>
                <a:close/>
                <a:moveTo>
                  <a:pt x="2986042" y="761954"/>
                </a:moveTo>
                <a:cubicBezTo>
                  <a:pt x="2995997" y="761954"/>
                  <a:pt x="3004067" y="770023"/>
                  <a:pt x="3004067" y="779978"/>
                </a:cubicBezTo>
                <a:cubicBezTo>
                  <a:pt x="3004067" y="789933"/>
                  <a:pt x="2995997" y="798003"/>
                  <a:pt x="2986042" y="798003"/>
                </a:cubicBezTo>
                <a:cubicBezTo>
                  <a:pt x="2976087" y="798003"/>
                  <a:pt x="2968017" y="789933"/>
                  <a:pt x="2968017" y="779978"/>
                </a:cubicBezTo>
                <a:cubicBezTo>
                  <a:pt x="2968017" y="770023"/>
                  <a:pt x="2976087" y="761954"/>
                  <a:pt x="2986042" y="761954"/>
                </a:cubicBezTo>
                <a:close/>
                <a:moveTo>
                  <a:pt x="1736351" y="761954"/>
                </a:moveTo>
                <a:cubicBezTo>
                  <a:pt x="1746305" y="761954"/>
                  <a:pt x="1754375" y="770023"/>
                  <a:pt x="1754375" y="779978"/>
                </a:cubicBezTo>
                <a:cubicBezTo>
                  <a:pt x="1754375" y="789933"/>
                  <a:pt x="1746305" y="798003"/>
                  <a:pt x="1736351" y="798003"/>
                </a:cubicBezTo>
                <a:cubicBezTo>
                  <a:pt x="1726396" y="798003"/>
                  <a:pt x="1718326" y="789933"/>
                  <a:pt x="1718326" y="779978"/>
                </a:cubicBezTo>
                <a:cubicBezTo>
                  <a:pt x="1718326" y="770023"/>
                  <a:pt x="1726396" y="761954"/>
                  <a:pt x="1736351" y="761954"/>
                </a:cubicBezTo>
                <a:close/>
                <a:moveTo>
                  <a:pt x="5863939" y="755946"/>
                </a:moveTo>
                <a:cubicBezTo>
                  <a:pt x="5873894" y="755946"/>
                  <a:pt x="5881964" y="764016"/>
                  <a:pt x="5881964" y="773970"/>
                </a:cubicBezTo>
                <a:cubicBezTo>
                  <a:pt x="5881964" y="783925"/>
                  <a:pt x="5873894" y="791995"/>
                  <a:pt x="5863939" y="791995"/>
                </a:cubicBezTo>
                <a:cubicBezTo>
                  <a:pt x="5853984" y="791995"/>
                  <a:pt x="5845915" y="783925"/>
                  <a:pt x="5845915" y="773970"/>
                </a:cubicBezTo>
                <a:cubicBezTo>
                  <a:pt x="5845915" y="764016"/>
                  <a:pt x="5853984" y="755946"/>
                  <a:pt x="5863939" y="755946"/>
                </a:cubicBezTo>
                <a:close/>
                <a:moveTo>
                  <a:pt x="2685636" y="755946"/>
                </a:moveTo>
                <a:cubicBezTo>
                  <a:pt x="2695591" y="755946"/>
                  <a:pt x="2703661" y="764016"/>
                  <a:pt x="2703661" y="773970"/>
                </a:cubicBezTo>
                <a:cubicBezTo>
                  <a:pt x="2703661" y="783925"/>
                  <a:pt x="2695591" y="791995"/>
                  <a:pt x="2685636" y="791995"/>
                </a:cubicBezTo>
                <a:cubicBezTo>
                  <a:pt x="2675681" y="791995"/>
                  <a:pt x="2667611" y="783925"/>
                  <a:pt x="2667611" y="773970"/>
                </a:cubicBezTo>
                <a:cubicBezTo>
                  <a:pt x="2667611" y="764016"/>
                  <a:pt x="2675681" y="755946"/>
                  <a:pt x="2685636" y="755946"/>
                </a:cubicBezTo>
                <a:close/>
                <a:moveTo>
                  <a:pt x="1069447" y="755946"/>
                </a:moveTo>
                <a:cubicBezTo>
                  <a:pt x="1079402" y="755946"/>
                  <a:pt x="1087472" y="764016"/>
                  <a:pt x="1087472" y="773970"/>
                </a:cubicBezTo>
                <a:cubicBezTo>
                  <a:pt x="1087472" y="783925"/>
                  <a:pt x="1079402" y="791995"/>
                  <a:pt x="1069447" y="791995"/>
                </a:cubicBezTo>
                <a:cubicBezTo>
                  <a:pt x="1059493" y="791995"/>
                  <a:pt x="1051423" y="783925"/>
                  <a:pt x="1051423" y="773970"/>
                </a:cubicBezTo>
                <a:cubicBezTo>
                  <a:pt x="1051423" y="764016"/>
                  <a:pt x="1059493" y="755946"/>
                  <a:pt x="1069447" y="755946"/>
                </a:cubicBezTo>
                <a:close/>
                <a:moveTo>
                  <a:pt x="3935328" y="749937"/>
                </a:moveTo>
                <a:cubicBezTo>
                  <a:pt x="3945283" y="749937"/>
                  <a:pt x="3953353" y="758007"/>
                  <a:pt x="3953353" y="767961"/>
                </a:cubicBezTo>
                <a:cubicBezTo>
                  <a:pt x="3953353" y="777916"/>
                  <a:pt x="3945283" y="785986"/>
                  <a:pt x="3935328" y="785986"/>
                </a:cubicBezTo>
                <a:cubicBezTo>
                  <a:pt x="3925373" y="785986"/>
                  <a:pt x="3917304" y="777916"/>
                  <a:pt x="3917304" y="767961"/>
                </a:cubicBezTo>
                <a:cubicBezTo>
                  <a:pt x="3917304" y="758007"/>
                  <a:pt x="3925373" y="749937"/>
                  <a:pt x="3935328" y="749937"/>
                </a:cubicBezTo>
                <a:close/>
                <a:moveTo>
                  <a:pt x="2114863" y="749937"/>
                </a:moveTo>
                <a:cubicBezTo>
                  <a:pt x="2124818" y="749937"/>
                  <a:pt x="2132888" y="758007"/>
                  <a:pt x="2132888" y="767961"/>
                </a:cubicBezTo>
                <a:cubicBezTo>
                  <a:pt x="2132888" y="777916"/>
                  <a:pt x="2124818" y="785986"/>
                  <a:pt x="2114863" y="785986"/>
                </a:cubicBezTo>
                <a:cubicBezTo>
                  <a:pt x="2104909" y="785986"/>
                  <a:pt x="2096839" y="777916"/>
                  <a:pt x="2096839" y="767961"/>
                </a:cubicBezTo>
                <a:cubicBezTo>
                  <a:pt x="2096839" y="758007"/>
                  <a:pt x="2104909" y="749937"/>
                  <a:pt x="2114863" y="749937"/>
                </a:cubicBezTo>
                <a:close/>
                <a:moveTo>
                  <a:pt x="2006717" y="749937"/>
                </a:moveTo>
                <a:cubicBezTo>
                  <a:pt x="2016671" y="749937"/>
                  <a:pt x="2024741" y="758007"/>
                  <a:pt x="2024741" y="767961"/>
                </a:cubicBezTo>
                <a:cubicBezTo>
                  <a:pt x="2024741" y="777916"/>
                  <a:pt x="2016671" y="785986"/>
                  <a:pt x="2006717" y="785986"/>
                </a:cubicBezTo>
                <a:cubicBezTo>
                  <a:pt x="1996762" y="785986"/>
                  <a:pt x="1988692" y="777916"/>
                  <a:pt x="1988692" y="767961"/>
                </a:cubicBezTo>
                <a:cubicBezTo>
                  <a:pt x="1988692" y="758007"/>
                  <a:pt x="1996762" y="749937"/>
                  <a:pt x="2006717" y="749937"/>
                </a:cubicBezTo>
                <a:close/>
                <a:moveTo>
                  <a:pt x="6116281" y="737921"/>
                </a:moveTo>
                <a:cubicBezTo>
                  <a:pt x="6126236" y="737921"/>
                  <a:pt x="6134306" y="745991"/>
                  <a:pt x="6134306" y="755946"/>
                </a:cubicBezTo>
                <a:cubicBezTo>
                  <a:pt x="6134306" y="765900"/>
                  <a:pt x="6126236" y="773970"/>
                  <a:pt x="6116281" y="773970"/>
                </a:cubicBezTo>
                <a:cubicBezTo>
                  <a:pt x="6106327" y="773970"/>
                  <a:pt x="6098257" y="765900"/>
                  <a:pt x="6098257" y="755946"/>
                </a:cubicBezTo>
                <a:cubicBezTo>
                  <a:pt x="6098257" y="745991"/>
                  <a:pt x="6106327" y="737921"/>
                  <a:pt x="6116281" y="737921"/>
                </a:cubicBezTo>
                <a:close/>
                <a:moveTo>
                  <a:pt x="2397246" y="737921"/>
                </a:moveTo>
                <a:cubicBezTo>
                  <a:pt x="2407200" y="737921"/>
                  <a:pt x="2415270" y="745991"/>
                  <a:pt x="2415270" y="755946"/>
                </a:cubicBezTo>
                <a:cubicBezTo>
                  <a:pt x="2415270" y="765900"/>
                  <a:pt x="2407200" y="773970"/>
                  <a:pt x="2397246" y="773970"/>
                </a:cubicBezTo>
                <a:cubicBezTo>
                  <a:pt x="2387291" y="773970"/>
                  <a:pt x="2379221" y="765900"/>
                  <a:pt x="2379221" y="755946"/>
                </a:cubicBezTo>
                <a:cubicBezTo>
                  <a:pt x="2379221" y="745991"/>
                  <a:pt x="2387291" y="737921"/>
                  <a:pt x="2397246" y="737921"/>
                </a:cubicBezTo>
                <a:close/>
                <a:moveTo>
                  <a:pt x="522707" y="731913"/>
                </a:moveTo>
                <a:cubicBezTo>
                  <a:pt x="532662" y="731913"/>
                  <a:pt x="540732" y="739982"/>
                  <a:pt x="540732" y="749937"/>
                </a:cubicBezTo>
                <a:cubicBezTo>
                  <a:pt x="540732" y="759892"/>
                  <a:pt x="532662" y="767962"/>
                  <a:pt x="522707" y="767962"/>
                </a:cubicBezTo>
                <a:cubicBezTo>
                  <a:pt x="512753" y="767962"/>
                  <a:pt x="504683" y="759892"/>
                  <a:pt x="504683" y="749937"/>
                </a:cubicBezTo>
                <a:cubicBezTo>
                  <a:pt x="504683" y="739982"/>
                  <a:pt x="512753" y="731913"/>
                  <a:pt x="522707" y="731913"/>
                </a:cubicBezTo>
                <a:close/>
                <a:moveTo>
                  <a:pt x="414561" y="731913"/>
                </a:moveTo>
                <a:cubicBezTo>
                  <a:pt x="424516" y="731913"/>
                  <a:pt x="432586" y="739982"/>
                  <a:pt x="432586" y="749937"/>
                </a:cubicBezTo>
                <a:cubicBezTo>
                  <a:pt x="432586" y="759892"/>
                  <a:pt x="424516" y="767962"/>
                  <a:pt x="414561" y="767962"/>
                </a:cubicBezTo>
                <a:cubicBezTo>
                  <a:pt x="404607" y="767962"/>
                  <a:pt x="396537" y="759892"/>
                  <a:pt x="396537" y="749937"/>
                </a:cubicBezTo>
                <a:cubicBezTo>
                  <a:pt x="396537" y="739982"/>
                  <a:pt x="404607" y="731913"/>
                  <a:pt x="414561" y="731913"/>
                </a:cubicBezTo>
                <a:close/>
                <a:moveTo>
                  <a:pt x="6236444" y="725905"/>
                </a:moveTo>
                <a:cubicBezTo>
                  <a:pt x="6246399" y="725905"/>
                  <a:pt x="6254469" y="733975"/>
                  <a:pt x="6254469" y="743929"/>
                </a:cubicBezTo>
                <a:cubicBezTo>
                  <a:pt x="6254469" y="753884"/>
                  <a:pt x="6246399" y="761954"/>
                  <a:pt x="6236444" y="761954"/>
                </a:cubicBezTo>
                <a:cubicBezTo>
                  <a:pt x="6226490" y="761954"/>
                  <a:pt x="6218420" y="753884"/>
                  <a:pt x="6218420" y="743929"/>
                </a:cubicBezTo>
                <a:cubicBezTo>
                  <a:pt x="6218420" y="733975"/>
                  <a:pt x="6226490" y="725905"/>
                  <a:pt x="6236444" y="725905"/>
                </a:cubicBezTo>
                <a:close/>
                <a:moveTo>
                  <a:pt x="961301" y="725905"/>
                </a:moveTo>
                <a:cubicBezTo>
                  <a:pt x="971256" y="725905"/>
                  <a:pt x="979326" y="733975"/>
                  <a:pt x="979326" y="743929"/>
                </a:cubicBezTo>
                <a:cubicBezTo>
                  <a:pt x="979326" y="753884"/>
                  <a:pt x="971256" y="761954"/>
                  <a:pt x="961301" y="761954"/>
                </a:cubicBezTo>
                <a:cubicBezTo>
                  <a:pt x="951347" y="761954"/>
                  <a:pt x="943277" y="753884"/>
                  <a:pt x="943277" y="743929"/>
                </a:cubicBezTo>
                <a:cubicBezTo>
                  <a:pt x="943277" y="733975"/>
                  <a:pt x="951347" y="725905"/>
                  <a:pt x="961301" y="725905"/>
                </a:cubicBezTo>
                <a:close/>
                <a:moveTo>
                  <a:pt x="3400604" y="719897"/>
                </a:moveTo>
                <a:cubicBezTo>
                  <a:pt x="3410559" y="719897"/>
                  <a:pt x="3418629" y="727967"/>
                  <a:pt x="3418629" y="737921"/>
                </a:cubicBezTo>
                <a:cubicBezTo>
                  <a:pt x="3418629" y="747876"/>
                  <a:pt x="3410559" y="755946"/>
                  <a:pt x="3400604" y="755946"/>
                </a:cubicBezTo>
                <a:cubicBezTo>
                  <a:pt x="3390649" y="755946"/>
                  <a:pt x="3382580" y="747876"/>
                  <a:pt x="3382580" y="737921"/>
                </a:cubicBezTo>
                <a:cubicBezTo>
                  <a:pt x="3382580" y="727967"/>
                  <a:pt x="3390649" y="719897"/>
                  <a:pt x="3400604" y="719897"/>
                </a:cubicBezTo>
                <a:close/>
                <a:moveTo>
                  <a:pt x="6002126" y="713889"/>
                </a:moveTo>
                <a:cubicBezTo>
                  <a:pt x="6012081" y="713889"/>
                  <a:pt x="6020151" y="721959"/>
                  <a:pt x="6020151" y="731913"/>
                </a:cubicBezTo>
                <a:cubicBezTo>
                  <a:pt x="6020151" y="741868"/>
                  <a:pt x="6012081" y="749938"/>
                  <a:pt x="6002126" y="749938"/>
                </a:cubicBezTo>
                <a:cubicBezTo>
                  <a:pt x="5992172" y="749938"/>
                  <a:pt x="5984102" y="741868"/>
                  <a:pt x="5984102" y="731913"/>
                </a:cubicBezTo>
                <a:cubicBezTo>
                  <a:pt x="5984102" y="721959"/>
                  <a:pt x="5992172" y="713889"/>
                  <a:pt x="6002126" y="713889"/>
                </a:cubicBezTo>
                <a:close/>
                <a:moveTo>
                  <a:pt x="1610179" y="713889"/>
                </a:moveTo>
                <a:cubicBezTo>
                  <a:pt x="1620134" y="713889"/>
                  <a:pt x="1628204" y="721959"/>
                  <a:pt x="1628204" y="731913"/>
                </a:cubicBezTo>
                <a:cubicBezTo>
                  <a:pt x="1628204" y="741868"/>
                  <a:pt x="1620134" y="749938"/>
                  <a:pt x="1610179" y="749938"/>
                </a:cubicBezTo>
                <a:cubicBezTo>
                  <a:pt x="1600225" y="749938"/>
                  <a:pt x="1592155" y="741868"/>
                  <a:pt x="1592155" y="731913"/>
                </a:cubicBezTo>
                <a:cubicBezTo>
                  <a:pt x="1592155" y="721959"/>
                  <a:pt x="1600225" y="713889"/>
                  <a:pt x="1610179" y="713889"/>
                </a:cubicBezTo>
                <a:close/>
                <a:moveTo>
                  <a:pt x="3520767" y="707881"/>
                </a:moveTo>
                <a:cubicBezTo>
                  <a:pt x="3530722" y="707881"/>
                  <a:pt x="3538792" y="715951"/>
                  <a:pt x="3538792" y="725906"/>
                </a:cubicBezTo>
                <a:cubicBezTo>
                  <a:pt x="3538792" y="735860"/>
                  <a:pt x="3530722" y="743930"/>
                  <a:pt x="3520767" y="743930"/>
                </a:cubicBezTo>
                <a:cubicBezTo>
                  <a:pt x="3510812" y="743930"/>
                  <a:pt x="3502743" y="735860"/>
                  <a:pt x="3502743" y="725906"/>
                </a:cubicBezTo>
                <a:cubicBezTo>
                  <a:pt x="3502743" y="715951"/>
                  <a:pt x="3510812" y="707881"/>
                  <a:pt x="3520767" y="707881"/>
                </a:cubicBezTo>
                <a:close/>
                <a:moveTo>
                  <a:pt x="2895920" y="701872"/>
                </a:moveTo>
                <a:cubicBezTo>
                  <a:pt x="2905875" y="701872"/>
                  <a:pt x="2913945" y="709941"/>
                  <a:pt x="2913945" y="719896"/>
                </a:cubicBezTo>
                <a:cubicBezTo>
                  <a:pt x="2913945" y="729851"/>
                  <a:pt x="2905875" y="737921"/>
                  <a:pt x="2895920" y="737921"/>
                </a:cubicBezTo>
                <a:cubicBezTo>
                  <a:pt x="2885965" y="737921"/>
                  <a:pt x="2877895" y="729851"/>
                  <a:pt x="2877895" y="719896"/>
                </a:cubicBezTo>
                <a:cubicBezTo>
                  <a:pt x="2877895" y="709941"/>
                  <a:pt x="2885965" y="701872"/>
                  <a:pt x="2895920" y="701872"/>
                </a:cubicBezTo>
                <a:close/>
                <a:moveTo>
                  <a:pt x="2547449" y="701872"/>
                </a:moveTo>
                <a:cubicBezTo>
                  <a:pt x="2557404" y="701872"/>
                  <a:pt x="2565474" y="709941"/>
                  <a:pt x="2565474" y="719896"/>
                </a:cubicBezTo>
                <a:cubicBezTo>
                  <a:pt x="2565474" y="729851"/>
                  <a:pt x="2557404" y="737921"/>
                  <a:pt x="2547449" y="737921"/>
                </a:cubicBezTo>
                <a:cubicBezTo>
                  <a:pt x="2537495" y="737921"/>
                  <a:pt x="2529425" y="729851"/>
                  <a:pt x="2529425" y="719896"/>
                </a:cubicBezTo>
                <a:cubicBezTo>
                  <a:pt x="2529425" y="709941"/>
                  <a:pt x="2537495" y="701872"/>
                  <a:pt x="2547449" y="701872"/>
                </a:cubicBezTo>
                <a:close/>
                <a:moveTo>
                  <a:pt x="2241034" y="701872"/>
                </a:moveTo>
                <a:cubicBezTo>
                  <a:pt x="2250989" y="701872"/>
                  <a:pt x="2259059" y="709941"/>
                  <a:pt x="2259059" y="719896"/>
                </a:cubicBezTo>
                <a:cubicBezTo>
                  <a:pt x="2259059" y="729851"/>
                  <a:pt x="2250989" y="737921"/>
                  <a:pt x="2241034" y="737921"/>
                </a:cubicBezTo>
                <a:cubicBezTo>
                  <a:pt x="2231080" y="737921"/>
                  <a:pt x="2223010" y="729851"/>
                  <a:pt x="2223010" y="719896"/>
                </a:cubicBezTo>
                <a:cubicBezTo>
                  <a:pt x="2223010" y="709941"/>
                  <a:pt x="2231080" y="701872"/>
                  <a:pt x="2241034" y="701872"/>
                </a:cubicBezTo>
                <a:close/>
                <a:moveTo>
                  <a:pt x="1411911" y="701872"/>
                </a:moveTo>
                <a:cubicBezTo>
                  <a:pt x="1421866" y="701872"/>
                  <a:pt x="1429936" y="709941"/>
                  <a:pt x="1429936" y="719896"/>
                </a:cubicBezTo>
                <a:cubicBezTo>
                  <a:pt x="1429936" y="729851"/>
                  <a:pt x="1421866" y="737921"/>
                  <a:pt x="1411911" y="737921"/>
                </a:cubicBezTo>
                <a:cubicBezTo>
                  <a:pt x="1401957" y="737921"/>
                  <a:pt x="1393887" y="729851"/>
                  <a:pt x="1393887" y="719896"/>
                </a:cubicBezTo>
                <a:cubicBezTo>
                  <a:pt x="1393887" y="709941"/>
                  <a:pt x="1401957" y="701872"/>
                  <a:pt x="1411911" y="701872"/>
                </a:cubicBezTo>
                <a:close/>
                <a:moveTo>
                  <a:pt x="1165578" y="701872"/>
                </a:moveTo>
                <a:cubicBezTo>
                  <a:pt x="1175532" y="701872"/>
                  <a:pt x="1183602" y="709941"/>
                  <a:pt x="1183602" y="719896"/>
                </a:cubicBezTo>
                <a:cubicBezTo>
                  <a:pt x="1183602" y="729851"/>
                  <a:pt x="1175532" y="737921"/>
                  <a:pt x="1165578" y="737921"/>
                </a:cubicBezTo>
                <a:cubicBezTo>
                  <a:pt x="1155623" y="737921"/>
                  <a:pt x="1147553" y="729851"/>
                  <a:pt x="1147553" y="719896"/>
                </a:cubicBezTo>
                <a:cubicBezTo>
                  <a:pt x="1147553" y="709941"/>
                  <a:pt x="1155623" y="701872"/>
                  <a:pt x="1165578" y="701872"/>
                </a:cubicBezTo>
                <a:close/>
                <a:moveTo>
                  <a:pt x="168227" y="701872"/>
                </a:moveTo>
                <a:cubicBezTo>
                  <a:pt x="178182" y="701872"/>
                  <a:pt x="186252" y="709941"/>
                  <a:pt x="186252" y="719896"/>
                </a:cubicBezTo>
                <a:cubicBezTo>
                  <a:pt x="186252" y="729851"/>
                  <a:pt x="178182" y="737921"/>
                  <a:pt x="168227" y="737921"/>
                </a:cubicBezTo>
                <a:cubicBezTo>
                  <a:pt x="158273" y="737921"/>
                  <a:pt x="150203" y="729851"/>
                  <a:pt x="150203" y="719896"/>
                </a:cubicBezTo>
                <a:cubicBezTo>
                  <a:pt x="150203" y="709941"/>
                  <a:pt x="158273" y="701872"/>
                  <a:pt x="168227" y="701872"/>
                </a:cubicBezTo>
                <a:close/>
                <a:moveTo>
                  <a:pt x="1910586" y="695864"/>
                </a:moveTo>
                <a:cubicBezTo>
                  <a:pt x="1920541" y="695864"/>
                  <a:pt x="1928611" y="703934"/>
                  <a:pt x="1928611" y="713888"/>
                </a:cubicBezTo>
                <a:cubicBezTo>
                  <a:pt x="1928611" y="723843"/>
                  <a:pt x="1920541" y="731913"/>
                  <a:pt x="1910586" y="731913"/>
                </a:cubicBezTo>
                <a:cubicBezTo>
                  <a:pt x="1900632" y="731913"/>
                  <a:pt x="1892562" y="723843"/>
                  <a:pt x="1892562" y="713888"/>
                </a:cubicBezTo>
                <a:cubicBezTo>
                  <a:pt x="1892562" y="703934"/>
                  <a:pt x="1900632" y="695864"/>
                  <a:pt x="1910586" y="695864"/>
                </a:cubicBezTo>
                <a:close/>
                <a:moveTo>
                  <a:pt x="3833190" y="689856"/>
                </a:moveTo>
                <a:cubicBezTo>
                  <a:pt x="3843145" y="689856"/>
                  <a:pt x="3851215" y="697926"/>
                  <a:pt x="3851215" y="707880"/>
                </a:cubicBezTo>
                <a:cubicBezTo>
                  <a:pt x="3851215" y="717835"/>
                  <a:pt x="3843145" y="725905"/>
                  <a:pt x="3833190" y="725905"/>
                </a:cubicBezTo>
                <a:cubicBezTo>
                  <a:pt x="3823236" y="725905"/>
                  <a:pt x="3815166" y="717835"/>
                  <a:pt x="3815166" y="707880"/>
                </a:cubicBezTo>
                <a:cubicBezTo>
                  <a:pt x="3815166" y="697926"/>
                  <a:pt x="3823236" y="689856"/>
                  <a:pt x="3833190" y="689856"/>
                </a:cubicBezTo>
                <a:close/>
                <a:moveTo>
                  <a:pt x="2787774" y="689856"/>
                </a:moveTo>
                <a:cubicBezTo>
                  <a:pt x="2797729" y="689856"/>
                  <a:pt x="2805799" y="697926"/>
                  <a:pt x="2805799" y="707880"/>
                </a:cubicBezTo>
                <a:cubicBezTo>
                  <a:pt x="2805799" y="717835"/>
                  <a:pt x="2797729" y="725905"/>
                  <a:pt x="2787774" y="725905"/>
                </a:cubicBezTo>
                <a:cubicBezTo>
                  <a:pt x="2777820" y="725905"/>
                  <a:pt x="2769750" y="717835"/>
                  <a:pt x="2769750" y="707880"/>
                </a:cubicBezTo>
                <a:cubicBezTo>
                  <a:pt x="2769750" y="697926"/>
                  <a:pt x="2777820" y="689856"/>
                  <a:pt x="2787774" y="689856"/>
                </a:cubicBezTo>
                <a:close/>
                <a:moveTo>
                  <a:pt x="5737768" y="677840"/>
                </a:moveTo>
                <a:cubicBezTo>
                  <a:pt x="5747723" y="677840"/>
                  <a:pt x="5755793" y="685910"/>
                  <a:pt x="5755793" y="695865"/>
                </a:cubicBezTo>
                <a:cubicBezTo>
                  <a:pt x="5755793" y="705819"/>
                  <a:pt x="5747723" y="713889"/>
                  <a:pt x="5737768" y="713889"/>
                </a:cubicBezTo>
                <a:cubicBezTo>
                  <a:pt x="5727813" y="713889"/>
                  <a:pt x="5719744" y="705819"/>
                  <a:pt x="5719744" y="695865"/>
                </a:cubicBezTo>
                <a:cubicBezTo>
                  <a:pt x="5719744" y="685910"/>
                  <a:pt x="5727813" y="677840"/>
                  <a:pt x="5737768" y="677840"/>
                </a:cubicBezTo>
                <a:close/>
                <a:moveTo>
                  <a:pt x="781057" y="677840"/>
                </a:moveTo>
                <a:cubicBezTo>
                  <a:pt x="791012" y="677840"/>
                  <a:pt x="799082" y="685910"/>
                  <a:pt x="799082" y="695865"/>
                </a:cubicBezTo>
                <a:cubicBezTo>
                  <a:pt x="799082" y="705819"/>
                  <a:pt x="791012" y="713889"/>
                  <a:pt x="781057" y="713889"/>
                </a:cubicBezTo>
                <a:cubicBezTo>
                  <a:pt x="771103" y="713889"/>
                  <a:pt x="763033" y="705819"/>
                  <a:pt x="763033" y="695865"/>
                </a:cubicBezTo>
                <a:cubicBezTo>
                  <a:pt x="763033" y="685910"/>
                  <a:pt x="771103" y="677840"/>
                  <a:pt x="781057" y="677840"/>
                </a:cubicBezTo>
                <a:close/>
                <a:moveTo>
                  <a:pt x="276373" y="677840"/>
                </a:moveTo>
                <a:cubicBezTo>
                  <a:pt x="286328" y="677840"/>
                  <a:pt x="294398" y="685910"/>
                  <a:pt x="294398" y="695865"/>
                </a:cubicBezTo>
                <a:cubicBezTo>
                  <a:pt x="294398" y="705819"/>
                  <a:pt x="286328" y="713889"/>
                  <a:pt x="276373" y="713889"/>
                </a:cubicBezTo>
                <a:cubicBezTo>
                  <a:pt x="266419" y="713889"/>
                  <a:pt x="258349" y="705819"/>
                  <a:pt x="258349" y="695865"/>
                </a:cubicBezTo>
                <a:cubicBezTo>
                  <a:pt x="258349" y="685910"/>
                  <a:pt x="266419" y="677840"/>
                  <a:pt x="276373" y="677840"/>
                </a:cubicBezTo>
                <a:close/>
                <a:moveTo>
                  <a:pt x="1784415" y="671832"/>
                </a:moveTo>
                <a:cubicBezTo>
                  <a:pt x="1794370" y="671832"/>
                  <a:pt x="1802440" y="679901"/>
                  <a:pt x="1802440" y="689856"/>
                </a:cubicBezTo>
                <a:cubicBezTo>
                  <a:pt x="1802440" y="699811"/>
                  <a:pt x="1794370" y="707881"/>
                  <a:pt x="1784415" y="707881"/>
                </a:cubicBezTo>
                <a:cubicBezTo>
                  <a:pt x="1774461" y="707881"/>
                  <a:pt x="1766391" y="699811"/>
                  <a:pt x="1766391" y="689856"/>
                </a:cubicBezTo>
                <a:cubicBezTo>
                  <a:pt x="1766391" y="679901"/>
                  <a:pt x="1774461" y="671832"/>
                  <a:pt x="1784415" y="671832"/>
                </a:cubicBezTo>
                <a:close/>
                <a:moveTo>
                  <a:pt x="3713027" y="665824"/>
                </a:moveTo>
                <a:cubicBezTo>
                  <a:pt x="3722982" y="665824"/>
                  <a:pt x="3731052" y="673894"/>
                  <a:pt x="3731052" y="683848"/>
                </a:cubicBezTo>
                <a:cubicBezTo>
                  <a:pt x="3731052" y="693803"/>
                  <a:pt x="3722982" y="701873"/>
                  <a:pt x="3713027" y="701873"/>
                </a:cubicBezTo>
                <a:cubicBezTo>
                  <a:pt x="3703073" y="701873"/>
                  <a:pt x="3695003" y="693803"/>
                  <a:pt x="3695003" y="683848"/>
                </a:cubicBezTo>
                <a:cubicBezTo>
                  <a:pt x="3695003" y="673894"/>
                  <a:pt x="3703073" y="665824"/>
                  <a:pt x="3713027" y="665824"/>
                </a:cubicBezTo>
                <a:close/>
                <a:moveTo>
                  <a:pt x="3274433" y="665824"/>
                </a:moveTo>
                <a:cubicBezTo>
                  <a:pt x="3284388" y="665824"/>
                  <a:pt x="3292458" y="673894"/>
                  <a:pt x="3292458" y="683848"/>
                </a:cubicBezTo>
                <a:cubicBezTo>
                  <a:pt x="3292458" y="693803"/>
                  <a:pt x="3284388" y="701873"/>
                  <a:pt x="3274433" y="701873"/>
                </a:cubicBezTo>
                <a:cubicBezTo>
                  <a:pt x="3264478" y="701873"/>
                  <a:pt x="3256409" y="693803"/>
                  <a:pt x="3256409" y="683848"/>
                </a:cubicBezTo>
                <a:cubicBezTo>
                  <a:pt x="3256409" y="673894"/>
                  <a:pt x="3264478" y="665824"/>
                  <a:pt x="3274433" y="665824"/>
                </a:cubicBezTo>
                <a:close/>
                <a:moveTo>
                  <a:pt x="1291748" y="665824"/>
                </a:moveTo>
                <a:cubicBezTo>
                  <a:pt x="1301703" y="665824"/>
                  <a:pt x="1309773" y="673894"/>
                  <a:pt x="1309773" y="683848"/>
                </a:cubicBezTo>
                <a:cubicBezTo>
                  <a:pt x="1309773" y="693803"/>
                  <a:pt x="1301703" y="701873"/>
                  <a:pt x="1291748" y="701873"/>
                </a:cubicBezTo>
                <a:cubicBezTo>
                  <a:pt x="1281794" y="701873"/>
                  <a:pt x="1273724" y="693803"/>
                  <a:pt x="1273724" y="683848"/>
                </a:cubicBezTo>
                <a:cubicBezTo>
                  <a:pt x="1273724" y="673894"/>
                  <a:pt x="1281794" y="665824"/>
                  <a:pt x="1291748" y="665824"/>
                </a:cubicBezTo>
                <a:close/>
                <a:moveTo>
                  <a:pt x="636862" y="665824"/>
                </a:moveTo>
                <a:cubicBezTo>
                  <a:pt x="646817" y="665824"/>
                  <a:pt x="654887" y="673894"/>
                  <a:pt x="654887" y="683848"/>
                </a:cubicBezTo>
                <a:cubicBezTo>
                  <a:pt x="654887" y="693803"/>
                  <a:pt x="646817" y="701873"/>
                  <a:pt x="636862" y="701873"/>
                </a:cubicBezTo>
                <a:cubicBezTo>
                  <a:pt x="626908" y="701873"/>
                  <a:pt x="618838" y="693803"/>
                  <a:pt x="618838" y="683848"/>
                </a:cubicBezTo>
                <a:cubicBezTo>
                  <a:pt x="618838" y="673894"/>
                  <a:pt x="626908" y="665824"/>
                  <a:pt x="636862" y="665824"/>
                </a:cubicBezTo>
                <a:close/>
                <a:moveTo>
                  <a:pt x="3172295" y="659815"/>
                </a:moveTo>
                <a:cubicBezTo>
                  <a:pt x="3182250" y="659815"/>
                  <a:pt x="3190320" y="667885"/>
                  <a:pt x="3190320" y="677839"/>
                </a:cubicBezTo>
                <a:cubicBezTo>
                  <a:pt x="3190320" y="687794"/>
                  <a:pt x="3182250" y="695864"/>
                  <a:pt x="3172295" y="695864"/>
                </a:cubicBezTo>
                <a:cubicBezTo>
                  <a:pt x="3162341" y="695864"/>
                  <a:pt x="3154271" y="687794"/>
                  <a:pt x="3154271" y="677839"/>
                </a:cubicBezTo>
                <a:cubicBezTo>
                  <a:pt x="3154271" y="667885"/>
                  <a:pt x="3162341" y="659815"/>
                  <a:pt x="3172295" y="659815"/>
                </a:cubicBezTo>
                <a:close/>
                <a:moveTo>
                  <a:pt x="6314550" y="647799"/>
                </a:moveTo>
                <a:cubicBezTo>
                  <a:pt x="6324504" y="647799"/>
                  <a:pt x="6332574" y="655869"/>
                  <a:pt x="6332574" y="665824"/>
                </a:cubicBezTo>
                <a:cubicBezTo>
                  <a:pt x="6332574" y="675778"/>
                  <a:pt x="6324505" y="683848"/>
                  <a:pt x="6314550" y="683848"/>
                </a:cubicBezTo>
                <a:cubicBezTo>
                  <a:pt x="6304595" y="683848"/>
                  <a:pt x="6296525" y="675778"/>
                  <a:pt x="6296525" y="665824"/>
                </a:cubicBezTo>
                <a:cubicBezTo>
                  <a:pt x="6296525" y="655869"/>
                  <a:pt x="6304594" y="647799"/>
                  <a:pt x="6314550" y="647799"/>
                </a:cubicBezTo>
                <a:close/>
                <a:moveTo>
                  <a:pt x="3040116" y="647799"/>
                </a:moveTo>
                <a:cubicBezTo>
                  <a:pt x="3050071" y="647799"/>
                  <a:pt x="3058141" y="655869"/>
                  <a:pt x="3058141" y="665824"/>
                </a:cubicBezTo>
                <a:cubicBezTo>
                  <a:pt x="3058141" y="675778"/>
                  <a:pt x="3050071" y="683848"/>
                  <a:pt x="3040116" y="683848"/>
                </a:cubicBezTo>
                <a:cubicBezTo>
                  <a:pt x="3030161" y="683848"/>
                  <a:pt x="3022092" y="675778"/>
                  <a:pt x="3022092" y="665824"/>
                </a:cubicBezTo>
                <a:cubicBezTo>
                  <a:pt x="3022092" y="655869"/>
                  <a:pt x="3030161" y="647799"/>
                  <a:pt x="3040116" y="647799"/>
                </a:cubicBezTo>
                <a:close/>
                <a:moveTo>
                  <a:pt x="4025450" y="641791"/>
                </a:moveTo>
                <a:cubicBezTo>
                  <a:pt x="4035405" y="641791"/>
                  <a:pt x="4043475" y="649860"/>
                  <a:pt x="4043475" y="659815"/>
                </a:cubicBezTo>
                <a:cubicBezTo>
                  <a:pt x="4043475" y="669770"/>
                  <a:pt x="4035405" y="677840"/>
                  <a:pt x="4025450" y="677840"/>
                </a:cubicBezTo>
                <a:cubicBezTo>
                  <a:pt x="4015495" y="677840"/>
                  <a:pt x="4007426" y="669770"/>
                  <a:pt x="4007426" y="659815"/>
                </a:cubicBezTo>
                <a:cubicBezTo>
                  <a:pt x="4007426" y="649860"/>
                  <a:pt x="4015495" y="641791"/>
                  <a:pt x="4025450" y="641791"/>
                </a:cubicBezTo>
                <a:close/>
                <a:moveTo>
                  <a:pt x="5948053" y="629775"/>
                </a:moveTo>
                <a:cubicBezTo>
                  <a:pt x="5958008" y="629775"/>
                  <a:pt x="5966078" y="637845"/>
                  <a:pt x="5966078" y="647799"/>
                </a:cubicBezTo>
                <a:cubicBezTo>
                  <a:pt x="5966078" y="657754"/>
                  <a:pt x="5958008" y="665824"/>
                  <a:pt x="5948053" y="665824"/>
                </a:cubicBezTo>
                <a:cubicBezTo>
                  <a:pt x="5938098" y="665824"/>
                  <a:pt x="5930029" y="657754"/>
                  <a:pt x="5930029" y="647799"/>
                </a:cubicBezTo>
                <a:cubicBezTo>
                  <a:pt x="5930029" y="637845"/>
                  <a:pt x="5938098" y="629775"/>
                  <a:pt x="5948053" y="629775"/>
                </a:cubicBezTo>
                <a:close/>
                <a:moveTo>
                  <a:pt x="2673619" y="629775"/>
                </a:moveTo>
                <a:cubicBezTo>
                  <a:pt x="2683574" y="629775"/>
                  <a:pt x="2691644" y="637845"/>
                  <a:pt x="2691644" y="647799"/>
                </a:cubicBezTo>
                <a:cubicBezTo>
                  <a:pt x="2691644" y="657754"/>
                  <a:pt x="2683574" y="665824"/>
                  <a:pt x="2673619" y="665824"/>
                </a:cubicBezTo>
                <a:cubicBezTo>
                  <a:pt x="2663664" y="665824"/>
                  <a:pt x="2655595" y="657754"/>
                  <a:pt x="2655595" y="647799"/>
                </a:cubicBezTo>
                <a:cubicBezTo>
                  <a:pt x="2655595" y="637845"/>
                  <a:pt x="2663664" y="629775"/>
                  <a:pt x="2673619" y="629775"/>
                </a:cubicBezTo>
                <a:close/>
                <a:moveTo>
                  <a:pt x="2331156" y="629775"/>
                </a:moveTo>
                <a:cubicBezTo>
                  <a:pt x="2341111" y="629775"/>
                  <a:pt x="2349181" y="637845"/>
                  <a:pt x="2349181" y="647799"/>
                </a:cubicBezTo>
                <a:cubicBezTo>
                  <a:pt x="2349181" y="657754"/>
                  <a:pt x="2341111" y="665824"/>
                  <a:pt x="2331156" y="665824"/>
                </a:cubicBezTo>
                <a:cubicBezTo>
                  <a:pt x="2321202" y="665824"/>
                  <a:pt x="2313132" y="657754"/>
                  <a:pt x="2313132" y="647799"/>
                </a:cubicBezTo>
                <a:cubicBezTo>
                  <a:pt x="2313132" y="637845"/>
                  <a:pt x="2321202" y="629775"/>
                  <a:pt x="2331156" y="629775"/>
                </a:cubicBezTo>
                <a:close/>
                <a:moveTo>
                  <a:pt x="1514049" y="629775"/>
                </a:moveTo>
                <a:cubicBezTo>
                  <a:pt x="1524004" y="629775"/>
                  <a:pt x="1532074" y="637845"/>
                  <a:pt x="1532074" y="647799"/>
                </a:cubicBezTo>
                <a:cubicBezTo>
                  <a:pt x="1532074" y="657754"/>
                  <a:pt x="1524004" y="665824"/>
                  <a:pt x="1514049" y="665824"/>
                </a:cubicBezTo>
                <a:cubicBezTo>
                  <a:pt x="1504095" y="665824"/>
                  <a:pt x="1496025" y="657754"/>
                  <a:pt x="1496025" y="647799"/>
                </a:cubicBezTo>
                <a:cubicBezTo>
                  <a:pt x="1496025" y="637845"/>
                  <a:pt x="1504095" y="629775"/>
                  <a:pt x="1514049" y="629775"/>
                </a:cubicBezTo>
                <a:close/>
                <a:moveTo>
                  <a:pt x="901219" y="629775"/>
                </a:moveTo>
                <a:cubicBezTo>
                  <a:pt x="911174" y="629775"/>
                  <a:pt x="919244" y="637845"/>
                  <a:pt x="919244" y="647799"/>
                </a:cubicBezTo>
                <a:cubicBezTo>
                  <a:pt x="919244" y="657754"/>
                  <a:pt x="911174" y="665824"/>
                  <a:pt x="901219" y="665824"/>
                </a:cubicBezTo>
                <a:cubicBezTo>
                  <a:pt x="891265" y="665824"/>
                  <a:pt x="883195" y="657754"/>
                  <a:pt x="883195" y="647799"/>
                </a:cubicBezTo>
                <a:cubicBezTo>
                  <a:pt x="883195" y="637845"/>
                  <a:pt x="891265" y="629775"/>
                  <a:pt x="901219" y="629775"/>
                </a:cubicBezTo>
                <a:close/>
                <a:moveTo>
                  <a:pt x="5827891" y="617758"/>
                </a:moveTo>
                <a:cubicBezTo>
                  <a:pt x="5837846" y="617758"/>
                  <a:pt x="5845916" y="625828"/>
                  <a:pt x="5845916" y="635783"/>
                </a:cubicBezTo>
                <a:cubicBezTo>
                  <a:pt x="5845916" y="645737"/>
                  <a:pt x="5837846" y="653807"/>
                  <a:pt x="5827891" y="653807"/>
                </a:cubicBezTo>
                <a:cubicBezTo>
                  <a:pt x="5817936" y="653807"/>
                  <a:pt x="5809867" y="645737"/>
                  <a:pt x="5809867" y="635783"/>
                </a:cubicBezTo>
                <a:cubicBezTo>
                  <a:pt x="5809867" y="625828"/>
                  <a:pt x="5817936" y="617758"/>
                  <a:pt x="5827891" y="617758"/>
                </a:cubicBezTo>
                <a:close/>
                <a:moveTo>
                  <a:pt x="2469343" y="617758"/>
                </a:moveTo>
                <a:cubicBezTo>
                  <a:pt x="2479298" y="617758"/>
                  <a:pt x="2487368" y="625828"/>
                  <a:pt x="2487368" y="635783"/>
                </a:cubicBezTo>
                <a:cubicBezTo>
                  <a:pt x="2487368" y="645737"/>
                  <a:pt x="2479298" y="653807"/>
                  <a:pt x="2469343" y="653807"/>
                </a:cubicBezTo>
                <a:cubicBezTo>
                  <a:pt x="2459388" y="653807"/>
                  <a:pt x="2451319" y="645737"/>
                  <a:pt x="2451319" y="635783"/>
                </a:cubicBezTo>
                <a:cubicBezTo>
                  <a:pt x="2451319" y="625828"/>
                  <a:pt x="2459388" y="617758"/>
                  <a:pt x="2469343" y="617758"/>
                </a:cubicBezTo>
                <a:close/>
                <a:moveTo>
                  <a:pt x="6110273" y="611750"/>
                </a:moveTo>
                <a:cubicBezTo>
                  <a:pt x="6120228" y="611750"/>
                  <a:pt x="6128298" y="619819"/>
                  <a:pt x="6128298" y="629774"/>
                </a:cubicBezTo>
                <a:cubicBezTo>
                  <a:pt x="6128298" y="639729"/>
                  <a:pt x="6120228" y="647799"/>
                  <a:pt x="6110273" y="647799"/>
                </a:cubicBezTo>
                <a:cubicBezTo>
                  <a:pt x="6100318" y="647799"/>
                  <a:pt x="6092248" y="639729"/>
                  <a:pt x="6092248" y="629774"/>
                </a:cubicBezTo>
                <a:cubicBezTo>
                  <a:pt x="6092248" y="619819"/>
                  <a:pt x="6100318" y="611750"/>
                  <a:pt x="6110273" y="611750"/>
                </a:cubicBezTo>
                <a:close/>
                <a:moveTo>
                  <a:pt x="3598872" y="611750"/>
                </a:moveTo>
                <a:cubicBezTo>
                  <a:pt x="3608827" y="611750"/>
                  <a:pt x="3616897" y="619819"/>
                  <a:pt x="3616897" y="629774"/>
                </a:cubicBezTo>
                <a:cubicBezTo>
                  <a:pt x="3616897" y="639729"/>
                  <a:pt x="3608827" y="647799"/>
                  <a:pt x="3598872" y="647799"/>
                </a:cubicBezTo>
                <a:cubicBezTo>
                  <a:pt x="3588918" y="647799"/>
                  <a:pt x="3580848" y="639729"/>
                  <a:pt x="3580848" y="629774"/>
                </a:cubicBezTo>
                <a:cubicBezTo>
                  <a:pt x="3580848" y="619819"/>
                  <a:pt x="3588918" y="611750"/>
                  <a:pt x="3598872" y="611750"/>
                </a:cubicBezTo>
                <a:close/>
                <a:moveTo>
                  <a:pt x="2150912" y="611750"/>
                </a:moveTo>
                <a:cubicBezTo>
                  <a:pt x="2160867" y="611750"/>
                  <a:pt x="2168937" y="619819"/>
                  <a:pt x="2168937" y="629774"/>
                </a:cubicBezTo>
                <a:cubicBezTo>
                  <a:pt x="2168937" y="639729"/>
                  <a:pt x="2160867" y="647799"/>
                  <a:pt x="2150912" y="647799"/>
                </a:cubicBezTo>
                <a:cubicBezTo>
                  <a:pt x="2140958" y="647799"/>
                  <a:pt x="2132888" y="639729"/>
                  <a:pt x="2132888" y="629774"/>
                </a:cubicBezTo>
                <a:cubicBezTo>
                  <a:pt x="2132888" y="619819"/>
                  <a:pt x="2140958" y="611750"/>
                  <a:pt x="2150912" y="611750"/>
                </a:cubicBezTo>
                <a:close/>
                <a:moveTo>
                  <a:pt x="2036758" y="605742"/>
                </a:moveTo>
                <a:cubicBezTo>
                  <a:pt x="2046712" y="605742"/>
                  <a:pt x="2054782" y="613812"/>
                  <a:pt x="2054782" y="623766"/>
                </a:cubicBezTo>
                <a:cubicBezTo>
                  <a:pt x="2054782" y="633721"/>
                  <a:pt x="2046712" y="641791"/>
                  <a:pt x="2036758" y="641791"/>
                </a:cubicBezTo>
                <a:cubicBezTo>
                  <a:pt x="2026803" y="641791"/>
                  <a:pt x="2018733" y="633721"/>
                  <a:pt x="2018733" y="623766"/>
                </a:cubicBezTo>
                <a:cubicBezTo>
                  <a:pt x="2018733" y="613812"/>
                  <a:pt x="2026803" y="605742"/>
                  <a:pt x="2036758" y="605742"/>
                </a:cubicBezTo>
                <a:close/>
                <a:moveTo>
                  <a:pt x="1652236" y="605742"/>
                </a:moveTo>
                <a:cubicBezTo>
                  <a:pt x="1662191" y="605742"/>
                  <a:pt x="1670261" y="613812"/>
                  <a:pt x="1670261" y="623766"/>
                </a:cubicBezTo>
                <a:cubicBezTo>
                  <a:pt x="1670261" y="633721"/>
                  <a:pt x="1662191" y="641791"/>
                  <a:pt x="1652236" y="641791"/>
                </a:cubicBezTo>
                <a:cubicBezTo>
                  <a:pt x="1642282" y="641791"/>
                  <a:pt x="1634212" y="633721"/>
                  <a:pt x="1634212" y="623766"/>
                </a:cubicBezTo>
                <a:cubicBezTo>
                  <a:pt x="1634212" y="613812"/>
                  <a:pt x="1642282" y="605742"/>
                  <a:pt x="1652236" y="605742"/>
                </a:cubicBezTo>
                <a:close/>
                <a:moveTo>
                  <a:pt x="1027390" y="605742"/>
                </a:moveTo>
                <a:cubicBezTo>
                  <a:pt x="1037345" y="605742"/>
                  <a:pt x="1045415" y="613812"/>
                  <a:pt x="1045415" y="623766"/>
                </a:cubicBezTo>
                <a:cubicBezTo>
                  <a:pt x="1045415" y="633721"/>
                  <a:pt x="1037345" y="641791"/>
                  <a:pt x="1027390" y="641791"/>
                </a:cubicBezTo>
                <a:cubicBezTo>
                  <a:pt x="1017436" y="641791"/>
                  <a:pt x="1009366" y="633721"/>
                  <a:pt x="1009366" y="623766"/>
                </a:cubicBezTo>
                <a:cubicBezTo>
                  <a:pt x="1009366" y="613812"/>
                  <a:pt x="1017436" y="605742"/>
                  <a:pt x="1027390" y="605742"/>
                </a:cubicBezTo>
                <a:close/>
                <a:moveTo>
                  <a:pt x="504684" y="605742"/>
                </a:moveTo>
                <a:cubicBezTo>
                  <a:pt x="514638" y="605742"/>
                  <a:pt x="522708" y="613812"/>
                  <a:pt x="522708" y="623766"/>
                </a:cubicBezTo>
                <a:cubicBezTo>
                  <a:pt x="522708" y="633721"/>
                  <a:pt x="514638" y="641791"/>
                  <a:pt x="504684" y="641791"/>
                </a:cubicBezTo>
                <a:cubicBezTo>
                  <a:pt x="494729" y="641791"/>
                  <a:pt x="486659" y="633721"/>
                  <a:pt x="486659" y="623766"/>
                </a:cubicBezTo>
                <a:cubicBezTo>
                  <a:pt x="486659" y="613812"/>
                  <a:pt x="494729" y="605742"/>
                  <a:pt x="504684" y="605742"/>
                </a:cubicBezTo>
                <a:close/>
                <a:moveTo>
                  <a:pt x="378512" y="605742"/>
                </a:moveTo>
                <a:cubicBezTo>
                  <a:pt x="388467" y="605742"/>
                  <a:pt x="396537" y="613812"/>
                  <a:pt x="396537" y="623766"/>
                </a:cubicBezTo>
                <a:cubicBezTo>
                  <a:pt x="396537" y="633721"/>
                  <a:pt x="388467" y="641791"/>
                  <a:pt x="378512" y="641791"/>
                </a:cubicBezTo>
                <a:cubicBezTo>
                  <a:pt x="368558" y="641791"/>
                  <a:pt x="360488" y="633721"/>
                  <a:pt x="360488" y="623766"/>
                </a:cubicBezTo>
                <a:cubicBezTo>
                  <a:pt x="360488" y="613812"/>
                  <a:pt x="368558" y="605742"/>
                  <a:pt x="378512" y="605742"/>
                </a:cubicBezTo>
                <a:close/>
                <a:moveTo>
                  <a:pt x="3358547" y="599734"/>
                </a:moveTo>
                <a:cubicBezTo>
                  <a:pt x="3368502" y="599734"/>
                  <a:pt x="3376572" y="607804"/>
                  <a:pt x="3376572" y="617758"/>
                </a:cubicBezTo>
                <a:cubicBezTo>
                  <a:pt x="3376572" y="627713"/>
                  <a:pt x="3368502" y="635783"/>
                  <a:pt x="3358547" y="635783"/>
                </a:cubicBezTo>
                <a:cubicBezTo>
                  <a:pt x="3348593" y="635783"/>
                  <a:pt x="3340523" y="627713"/>
                  <a:pt x="3340523" y="617758"/>
                </a:cubicBezTo>
                <a:cubicBezTo>
                  <a:pt x="3340523" y="607804"/>
                  <a:pt x="3348593" y="599734"/>
                  <a:pt x="3358547" y="599734"/>
                </a:cubicBezTo>
                <a:close/>
                <a:moveTo>
                  <a:pt x="3887263" y="593726"/>
                </a:moveTo>
                <a:cubicBezTo>
                  <a:pt x="3897218" y="593726"/>
                  <a:pt x="3905288" y="601796"/>
                  <a:pt x="3905288" y="611750"/>
                </a:cubicBezTo>
                <a:cubicBezTo>
                  <a:pt x="3905288" y="621705"/>
                  <a:pt x="3897218" y="629775"/>
                  <a:pt x="3887263" y="629775"/>
                </a:cubicBezTo>
                <a:cubicBezTo>
                  <a:pt x="3877308" y="629775"/>
                  <a:pt x="3869238" y="621705"/>
                  <a:pt x="3869238" y="611750"/>
                </a:cubicBezTo>
                <a:cubicBezTo>
                  <a:pt x="3869238" y="601796"/>
                  <a:pt x="3877308" y="593726"/>
                  <a:pt x="3887263" y="593726"/>
                </a:cubicBezTo>
                <a:close/>
                <a:moveTo>
                  <a:pt x="5623614" y="587718"/>
                </a:moveTo>
                <a:cubicBezTo>
                  <a:pt x="5633569" y="587718"/>
                  <a:pt x="5641639" y="595788"/>
                  <a:pt x="5641639" y="605743"/>
                </a:cubicBezTo>
                <a:cubicBezTo>
                  <a:pt x="5641639" y="615697"/>
                  <a:pt x="5633569" y="623767"/>
                  <a:pt x="5623614" y="623767"/>
                </a:cubicBezTo>
                <a:cubicBezTo>
                  <a:pt x="5613659" y="623767"/>
                  <a:pt x="5605590" y="615697"/>
                  <a:pt x="5605590" y="605743"/>
                </a:cubicBezTo>
                <a:cubicBezTo>
                  <a:pt x="5605590" y="595788"/>
                  <a:pt x="5613659" y="587718"/>
                  <a:pt x="5623614" y="587718"/>
                </a:cubicBezTo>
                <a:close/>
                <a:moveTo>
                  <a:pt x="4157629" y="587718"/>
                </a:moveTo>
                <a:cubicBezTo>
                  <a:pt x="4167584" y="587718"/>
                  <a:pt x="4175654" y="595788"/>
                  <a:pt x="4175654" y="605743"/>
                </a:cubicBezTo>
                <a:cubicBezTo>
                  <a:pt x="4175654" y="615697"/>
                  <a:pt x="4167584" y="623767"/>
                  <a:pt x="4157629" y="623767"/>
                </a:cubicBezTo>
                <a:cubicBezTo>
                  <a:pt x="4147674" y="623767"/>
                  <a:pt x="4139604" y="615697"/>
                  <a:pt x="4139604" y="605743"/>
                </a:cubicBezTo>
                <a:cubicBezTo>
                  <a:pt x="4139604" y="595788"/>
                  <a:pt x="4147674" y="587718"/>
                  <a:pt x="4157629" y="587718"/>
                </a:cubicBezTo>
                <a:close/>
                <a:moveTo>
                  <a:pt x="1886555" y="587718"/>
                </a:moveTo>
                <a:cubicBezTo>
                  <a:pt x="1896509" y="587718"/>
                  <a:pt x="1904579" y="595788"/>
                  <a:pt x="1904579" y="605743"/>
                </a:cubicBezTo>
                <a:cubicBezTo>
                  <a:pt x="1904579" y="615697"/>
                  <a:pt x="1896509" y="623767"/>
                  <a:pt x="1886555" y="623767"/>
                </a:cubicBezTo>
                <a:cubicBezTo>
                  <a:pt x="1876600" y="623767"/>
                  <a:pt x="1868530" y="615697"/>
                  <a:pt x="1868530" y="605743"/>
                </a:cubicBezTo>
                <a:cubicBezTo>
                  <a:pt x="1868530" y="595788"/>
                  <a:pt x="1876600" y="587718"/>
                  <a:pt x="1886555" y="587718"/>
                </a:cubicBezTo>
                <a:close/>
                <a:moveTo>
                  <a:pt x="1147553" y="587718"/>
                </a:moveTo>
                <a:cubicBezTo>
                  <a:pt x="1157508" y="587718"/>
                  <a:pt x="1165578" y="595788"/>
                  <a:pt x="1165578" y="605743"/>
                </a:cubicBezTo>
                <a:cubicBezTo>
                  <a:pt x="1165578" y="615697"/>
                  <a:pt x="1157508" y="623767"/>
                  <a:pt x="1147553" y="623767"/>
                </a:cubicBezTo>
                <a:cubicBezTo>
                  <a:pt x="1137599" y="623767"/>
                  <a:pt x="1129529" y="615697"/>
                  <a:pt x="1129529" y="605743"/>
                </a:cubicBezTo>
                <a:cubicBezTo>
                  <a:pt x="1129529" y="595788"/>
                  <a:pt x="1137599" y="587718"/>
                  <a:pt x="1147553" y="587718"/>
                </a:cubicBezTo>
                <a:close/>
                <a:moveTo>
                  <a:pt x="6212411" y="581710"/>
                </a:moveTo>
                <a:cubicBezTo>
                  <a:pt x="6222366" y="581710"/>
                  <a:pt x="6230436" y="589779"/>
                  <a:pt x="6230436" y="599734"/>
                </a:cubicBezTo>
                <a:cubicBezTo>
                  <a:pt x="6230436" y="609689"/>
                  <a:pt x="6222366" y="617759"/>
                  <a:pt x="6212411" y="617759"/>
                </a:cubicBezTo>
                <a:cubicBezTo>
                  <a:pt x="6202457" y="617759"/>
                  <a:pt x="6194387" y="609689"/>
                  <a:pt x="6194387" y="599734"/>
                </a:cubicBezTo>
                <a:cubicBezTo>
                  <a:pt x="6194387" y="589779"/>
                  <a:pt x="6202457" y="581710"/>
                  <a:pt x="6212411" y="581710"/>
                </a:cubicBezTo>
                <a:close/>
                <a:moveTo>
                  <a:pt x="3478710" y="581710"/>
                </a:moveTo>
                <a:cubicBezTo>
                  <a:pt x="3488665" y="581710"/>
                  <a:pt x="3496735" y="589779"/>
                  <a:pt x="3496735" y="599734"/>
                </a:cubicBezTo>
                <a:cubicBezTo>
                  <a:pt x="3496735" y="609689"/>
                  <a:pt x="3488665" y="617759"/>
                  <a:pt x="3478710" y="617759"/>
                </a:cubicBezTo>
                <a:cubicBezTo>
                  <a:pt x="3468756" y="617759"/>
                  <a:pt x="3460686" y="609689"/>
                  <a:pt x="3460686" y="599734"/>
                </a:cubicBezTo>
                <a:cubicBezTo>
                  <a:pt x="3460686" y="589779"/>
                  <a:pt x="3468756" y="581710"/>
                  <a:pt x="3478710" y="581710"/>
                </a:cubicBezTo>
                <a:close/>
                <a:moveTo>
                  <a:pt x="2883904" y="581710"/>
                </a:moveTo>
                <a:cubicBezTo>
                  <a:pt x="2893859" y="581710"/>
                  <a:pt x="2901929" y="589779"/>
                  <a:pt x="2901929" y="599734"/>
                </a:cubicBezTo>
                <a:cubicBezTo>
                  <a:pt x="2901929" y="609689"/>
                  <a:pt x="2893859" y="617759"/>
                  <a:pt x="2883904" y="617759"/>
                </a:cubicBezTo>
                <a:cubicBezTo>
                  <a:pt x="2873949" y="617759"/>
                  <a:pt x="2865880" y="609689"/>
                  <a:pt x="2865880" y="599734"/>
                </a:cubicBezTo>
                <a:cubicBezTo>
                  <a:pt x="2865880" y="589779"/>
                  <a:pt x="2873949" y="581710"/>
                  <a:pt x="2883904" y="581710"/>
                </a:cubicBezTo>
                <a:close/>
                <a:moveTo>
                  <a:pt x="4488076" y="575702"/>
                </a:moveTo>
                <a:cubicBezTo>
                  <a:pt x="4498031" y="575702"/>
                  <a:pt x="4506101" y="583772"/>
                  <a:pt x="4506101" y="593726"/>
                </a:cubicBezTo>
                <a:cubicBezTo>
                  <a:pt x="4506101" y="603681"/>
                  <a:pt x="4498031" y="611751"/>
                  <a:pt x="4488076" y="611751"/>
                </a:cubicBezTo>
                <a:cubicBezTo>
                  <a:pt x="4478121" y="611751"/>
                  <a:pt x="4470051" y="603681"/>
                  <a:pt x="4470051" y="593726"/>
                </a:cubicBezTo>
                <a:cubicBezTo>
                  <a:pt x="4470051" y="583772"/>
                  <a:pt x="4478121" y="575702"/>
                  <a:pt x="4488076" y="575702"/>
                </a:cubicBezTo>
                <a:close/>
                <a:moveTo>
                  <a:pt x="4313840" y="575702"/>
                </a:moveTo>
                <a:cubicBezTo>
                  <a:pt x="4323795" y="575702"/>
                  <a:pt x="4331865" y="583772"/>
                  <a:pt x="4331865" y="593726"/>
                </a:cubicBezTo>
                <a:cubicBezTo>
                  <a:pt x="4331865" y="603681"/>
                  <a:pt x="4323795" y="611751"/>
                  <a:pt x="4313840" y="611751"/>
                </a:cubicBezTo>
                <a:cubicBezTo>
                  <a:pt x="4303886" y="611751"/>
                  <a:pt x="4295816" y="603681"/>
                  <a:pt x="4295816" y="593726"/>
                </a:cubicBezTo>
                <a:cubicBezTo>
                  <a:pt x="4295816" y="583772"/>
                  <a:pt x="4303886" y="575702"/>
                  <a:pt x="4313840" y="575702"/>
                </a:cubicBezTo>
                <a:close/>
                <a:moveTo>
                  <a:pt x="1381870" y="569693"/>
                </a:moveTo>
                <a:cubicBezTo>
                  <a:pt x="1391825" y="569693"/>
                  <a:pt x="1399895" y="577763"/>
                  <a:pt x="1399895" y="587717"/>
                </a:cubicBezTo>
                <a:cubicBezTo>
                  <a:pt x="1399895" y="597672"/>
                  <a:pt x="1391825" y="605742"/>
                  <a:pt x="1381870" y="605742"/>
                </a:cubicBezTo>
                <a:cubicBezTo>
                  <a:pt x="1371916" y="605742"/>
                  <a:pt x="1363846" y="597672"/>
                  <a:pt x="1363846" y="587717"/>
                </a:cubicBezTo>
                <a:cubicBezTo>
                  <a:pt x="1363846" y="577763"/>
                  <a:pt x="1371916" y="569693"/>
                  <a:pt x="1381870" y="569693"/>
                </a:cubicBezTo>
                <a:close/>
                <a:moveTo>
                  <a:pt x="126170" y="563685"/>
                </a:moveTo>
                <a:cubicBezTo>
                  <a:pt x="136125" y="563685"/>
                  <a:pt x="144195" y="571755"/>
                  <a:pt x="144195" y="581709"/>
                </a:cubicBezTo>
                <a:cubicBezTo>
                  <a:pt x="144195" y="591664"/>
                  <a:pt x="136125" y="599734"/>
                  <a:pt x="126170" y="599734"/>
                </a:cubicBezTo>
                <a:cubicBezTo>
                  <a:pt x="116216" y="599734"/>
                  <a:pt x="108146" y="591664"/>
                  <a:pt x="108146" y="581709"/>
                </a:cubicBezTo>
                <a:cubicBezTo>
                  <a:pt x="108146" y="571755"/>
                  <a:pt x="116216" y="563685"/>
                  <a:pt x="126170" y="563685"/>
                </a:cubicBezTo>
                <a:close/>
                <a:moveTo>
                  <a:pt x="2583497" y="557677"/>
                </a:moveTo>
                <a:cubicBezTo>
                  <a:pt x="2593452" y="557677"/>
                  <a:pt x="2601522" y="565747"/>
                  <a:pt x="2601522" y="575702"/>
                </a:cubicBezTo>
                <a:cubicBezTo>
                  <a:pt x="2601522" y="585656"/>
                  <a:pt x="2593452" y="593726"/>
                  <a:pt x="2583497" y="593726"/>
                </a:cubicBezTo>
                <a:cubicBezTo>
                  <a:pt x="2573542" y="593726"/>
                  <a:pt x="2565473" y="585656"/>
                  <a:pt x="2565473" y="575702"/>
                </a:cubicBezTo>
                <a:cubicBezTo>
                  <a:pt x="2565473" y="565747"/>
                  <a:pt x="2573542" y="557677"/>
                  <a:pt x="2583497" y="557677"/>
                </a:cubicBezTo>
                <a:close/>
                <a:moveTo>
                  <a:pt x="246333" y="557677"/>
                </a:moveTo>
                <a:cubicBezTo>
                  <a:pt x="256288" y="557677"/>
                  <a:pt x="264358" y="565747"/>
                  <a:pt x="264358" y="575702"/>
                </a:cubicBezTo>
                <a:cubicBezTo>
                  <a:pt x="264358" y="585656"/>
                  <a:pt x="256288" y="593726"/>
                  <a:pt x="246333" y="593726"/>
                </a:cubicBezTo>
                <a:cubicBezTo>
                  <a:pt x="236379" y="593726"/>
                  <a:pt x="228309" y="585656"/>
                  <a:pt x="228309" y="575702"/>
                </a:cubicBezTo>
                <a:cubicBezTo>
                  <a:pt x="228309" y="565747"/>
                  <a:pt x="236379" y="557677"/>
                  <a:pt x="246333" y="557677"/>
                </a:cubicBezTo>
                <a:close/>
                <a:moveTo>
                  <a:pt x="1736351" y="551669"/>
                </a:moveTo>
                <a:cubicBezTo>
                  <a:pt x="1746305" y="551669"/>
                  <a:pt x="1754375" y="559738"/>
                  <a:pt x="1754375" y="569693"/>
                </a:cubicBezTo>
                <a:cubicBezTo>
                  <a:pt x="1754375" y="579648"/>
                  <a:pt x="1746305" y="587718"/>
                  <a:pt x="1736351" y="587718"/>
                </a:cubicBezTo>
                <a:cubicBezTo>
                  <a:pt x="1726396" y="587718"/>
                  <a:pt x="1718326" y="579648"/>
                  <a:pt x="1718326" y="569693"/>
                </a:cubicBezTo>
                <a:cubicBezTo>
                  <a:pt x="1718326" y="559738"/>
                  <a:pt x="1726396" y="551669"/>
                  <a:pt x="1736351" y="551669"/>
                </a:cubicBezTo>
                <a:close/>
                <a:moveTo>
                  <a:pt x="3731051" y="545661"/>
                </a:moveTo>
                <a:cubicBezTo>
                  <a:pt x="3741006" y="545661"/>
                  <a:pt x="3749076" y="553731"/>
                  <a:pt x="3749076" y="563685"/>
                </a:cubicBezTo>
                <a:cubicBezTo>
                  <a:pt x="3749076" y="573640"/>
                  <a:pt x="3741006" y="581710"/>
                  <a:pt x="3731051" y="581710"/>
                </a:cubicBezTo>
                <a:cubicBezTo>
                  <a:pt x="3721096" y="581710"/>
                  <a:pt x="3713027" y="573640"/>
                  <a:pt x="3713027" y="563685"/>
                </a:cubicBezTo>
                <a:cubicBezTo>
                  <a:pt x="3713027" y="553731"/>
                  <a:pt x="3721096" y="545661"/>
                  <a:pt x="3731051" y="545661"/>
                </a:cubicBezTo>
                <a:close/>
                <a:moveTo>
                  <a:pt x="2763741" y="545661"/>
                </a:moveTo>
                <a:cubicBezTo>
                  <a:pt x="2773696" y="545661"/>
                  <a:pt x="2781766" y="553731"/>
                  <a:pt x="2781766" y="563685"/>
                </a:cubicBezTo>
                <a:cubicBezTo>
                  <a:pt x="2781766" y="573640"/>
                  <a:pt x="2773696" y="581710"/>
                  <a:pt x="2763741" y="581710"/>
                </a:cubicBezTo>
                <a:cubicBezTo>
                  <a:pt x="2753786" y="581710"/>
                  <a:pt x="2745717" y="573640"/>
                  <a:pt x="2745717" y="563685"/>
                </a:cubicBezTo>
                <a:cubicBezTo>
                  <a:pt x="2745717" y="553731"/>
                  <a:pt x="2753786" y="545661"/>
                  <a:pt x="2763741" y="545661"/>
                </a:cubicBezTo>
                <a:close/>
                <a:moveTo>
                  <a:pt x="726984" y="545661"/>
                </a:moveTo>
                <a:cubicBezTo>
                  <a:pt x="736939" y="545661"/>
                  <a:pt x="745009" y="553731"/>
                  <a:pt x="745009" y="563685"/>
                </a:cubicBezTo>
                <a:cubicBezTo>
                  <a:pt x="745009" y="573640"/>
                  <a:pt x="736939" y="581710"/>
                  <a:pt x="726984" y="581710"/>
                </a:cubicBezTo>
                <a:cubicBezTo>
                  <a:pt x="717030" y="581710"/>
                  <a:pt x="708960" y="573640"/>
                  <a:pt x="708960" y="563685"/>
                </a:cubicBezTo>
                <a:cubicBezTo>
                  <a:pt x="708960" y="553731"/>
                  <a:pt x="717030" y="545661"/>
                  <a:pt x="726984" y="545661"/>
                </a:cubicBezTo>
                <a:close/>
                <a:moveTo>
                  <a:pt x="3136246" y="539653"/>
                </a:moveTo>
                <a:cubicBezTo>
                  <a:pt x="3146201" y="539653"/>
                  <a:pt x="3154271" y="547723"/>
                  <a:pt x="3154271" y="557677"/>
                </a:cubicBezTo>
                <a:cubicBezTo>
                  <a:pt x="3154271" y="567632"/>
                  <a:pt x="3146201" y="575702"/>
                  <a:pt x="3136246" y="575702"/>
                </a:cubicBezTo>
                <a:cubicBezTo>
                  <a:pt x="3126291" y="575702"/>
                  <a:pt x="3118221" y="567632"/>
                  <a:pt x="3118221" y="557677"/>
                </a:cubicBezTo>
                <a:cubicBezTo>
                  <a:pt x="3118221" y="547723"/>
                  <a:pt x="3126291" y="539653"/>
                  <a:pt x="3136246" y="539653"/>
                </a:cubicBezTo>
                <a:close/>
                <a:moveTo>
                  <a:pt x="3004067" y="539653"/>
                </a:moveTo>
                <a:cubicBezTo>
                  <a:pt x="3014022" y="539653"/>
                  <a:pt x="3022092" y="547723"/>
                  <a:pt x="3022092" y="557677"/>
                </a:cubicBezTo>
                <a:cubicBezTo>
                  <a:pt x="3022092" y="567632"/>
                  <a:pt x="3014022" y="575702"/>
                  <a:pt x="3004067" y="575702"/>
                </a:cubicBezTo>
                <a:cubicBezTo>
                  <a:pt x="2994112" y="575702"/>
                  <a:pt x="2986043" y="567632"/>
                  <a:pt x="2986043" y="557677"/>
                </a:cubicBezTo>
                <a:cubicBezTo>
                  <a:pt x="2986043" y="547723"/>
                  <a:pt x="2994112" y="539653"/>
                  <a:pt x="3004067" y="539653"/>
                </a:cubicBezTo>
                <a:close/>
                <a:moveTo>
                  <a:pt x="835130" y="539653"/>
                </a:moveTo>
                <a:cubicBezTo>
                  <a:pt x="841767" y="539653"/>
                  <a:pt x="847146" y="545033"/>
                  <a:pt x="847146" y="551669"/>
                </a:cubicBezTo>
                <a:cubicBezTo>
                  <a:pt x="847146" y="558306"/>
                  <a:pt x="841767" y="563685"/>
                  <a:pt x="835130" y="563685"/>
                </a:cubicBezTo>
                <a:cubicBezTo>
                  <a:pt x="828494" y="563685"/>
                  <a:pt x="823114" y="558305"/>
                  <a:pt x="823114" y="551669"/>
                </a:cubicBezTo>
                <a:cubicBezTo>
                  <a:pt x="823114" y="545033"/>
                  <a:pt x="828494" y="539653"/>
                  <a:pt x="835130" y="539653"/>
                </a:cubicBezTo>
                <a:close/>
                <a:moveTo>
                  <a:pt x="612829" y="539653"/>
                </a:moveTo>
                <a:cubicBezTo>
                  <a:pt x="622784" y="539653"/>
                  <a:pt x="630854" y="547723"/>
                  <a:pt x="630854" y="557677"/>
                </a:cubicBezTo>
                <a:cubicBezTo>
                  <a:pt x="630854" y="567632"/>
                  <a:pt x="622784" y="575702"/>
                  <a:pt x="612829" y="575702"/>
                </a:cubicBezTo>
                <a:cubicBezTo>
                  <a:pt x="602875" y="575702"/>
                  <a:pt x="594805" y="567632"/>
                  <a:pt x="594805" y="557677"/>
                </a:cubicBezTo>
                <a:cubicBezTo>
                  <a:pt x="594805" y="547723"/>
                  <a:pt x="602875" y="539653"/>
                  <a:pt x="612829" y="539653"/>
                </a:cubicBezTo>
                <a:close/>
                <a:moveTo>
                  <a:pt x="6014143" y="533645"/>
                </a:moveTo>
                <a:cubicBezTo>
                  <a:pt x="6024098" y="533645"/>
                  <a:pt x="6032168" y="541715"/>
                  <a:pt x="6032168" y="551669"/>
                </a:cubicBezTo>
                <a:cubicBezTo>
                  <a:pt x="6032168" y="561624"/>
                  <a:pt x="6024098" y="569694"/>
                  <a:pt x="6014143" y="569694"/>
                </a:cubicBezTo>
                <a:cubicBezTo>
                  <a:pt x="6004188" y="569694"/>
                  <a:pt x="5996119" y="561624"/>
                  <a:pt x="5996119" y="551669"/>
                </a:cubicBezTo>
                <a:cubicBezTo>
                  <a:pt x="5996119" y="541715"/>
                  <a:pt x="6004188" y="533645"/>
                  <a:pt x="6014143" y="533645"/>
                </a:cubicBezTo>
                <a:close/>
                <a:moveTo>
                  <a:pt x="5725752" y="533645"/>
                </a:moveTo>
                <a:cubicBezTo>
                  <a:pt x="5735707" y="533645"/>
                  <a:pt x="5743777" y="541715"/>
                  <a:pt x="5743777" y="551669"/>
                </a:cubicBezTo>
                <a:cubicBezTo>
                  <a:pt x="5743777" y="561624"/>
                  <a:pt x="5735707" y="569694"/>
                  <a:pt x="5725752" y="569694"/>
                </a:cubicBezTo>
                <a:cubicBezTo>
                  <a:pt x="5715798" y="569694"/>
                  <a:pt x="5707728" y="561624"/>
                  <a:pt x="5707728" y="551669"/>
                </a:cubicBezTo>
                <a:cubicBezTo>
                  <a:pt x="5707728" y="541715"/>
                  <a:pt x="5715798" y="533645"/>
                  <a:pt x="5725752" y="533645"/>
                </a:cubicBezTo>
                <a:close/>
                <a:moveTo>
                  <a:pt x="4013434" y="533645"/>
                </a:moveTo>
                <a:cubicBezTo>
                  <a:pt x="4023389" y="533645"/>
                  <a:pt x="4031459" y="541715"/>
                  <a:pt x="4031459" y="551669"/>
                </a:cubicBezTo>
                <a:cubicBezTo>
                  <a:pt x="4031459" y="561624"/>
                  <a:pt x="4023389" y="569694"/>
                  <a:pt x="4013434" y="569694"/>
                </a:cubicBezTo>
                <a:cubicBezTo>
                  <a:pt x="4003480" y="569694"/>
                  <a:pt x="3995410" y="561624"/>
                  <a:pt x="3995410" y="551669"/>
                </a:cubicBezTo>
                <a:cubicBezTo>
                  <a:pt x="3995410" y="541715"/>
                  <a:pt x="4003480" y="533645"/>
                  <a:pt x="4013434" y="533645"/>
                </a:cubicBezTo>
                <a:close/>
                <a:moveTo>
                  <a:pt x="2223009" y="533645"/>
                </a:moveTo>
                <a:cubicBezTo>
                  <a:pt x="2232964" y="533645"/>
                  <a:pt x="2241034" y="541715"/>
                  <a:pt x="2241034" y="551669"/>
                </a:cubicBezTo>
                <a:cubicBezTo>
                  <a:pt x="2241034" y="561624"/>
                  <a:pt x="2232964" y="569694"/>
                  <a:pt x="2223009" y="569694"/>
                </a:cubicBezTo>
                <a:cubicBezTo>
                  <a:pt x="2213055" y="569694"/>
                  <a:pt x="2204985" y="561624"/>
                  <a:pt x="2204985" y="551669"/>
                </a:cubicBezTo>
                <a:cubicBezTo>
                  <a:pt x="2204985" y="541715"/>
                  <a:pt x="2213055" y="533645"/>
                  <a:pt x="2223009" y="533645"/>
                </a:cubicBezTo>
                <a:close/>
                <a:moveTo>
                  <a:pt x="1249691" y="533645"/>
                </a:moveTo>
                <a:cubicBezTo>
                  <a:pt x="1259646" y="533645"/>
                  <a:pt x="1267716" y="541715"/>
                  <a:pt x="1267716" y="551669"/>
                </a:cubicBezTo>
                <a:cubicBezTo>
                  <a:pt x="1267716" y="561624"/>
                  <a:pt x="1259646" y="569694"/>
                  <a:pt x="1249691" y="569694"/>
                </a:cubicBezTo>
                <a:cubicBezTo>
                  <a:pt x="1239737" y="569694"/>
                  <a:pt x="1231667" y="561624"/>
                  <a:pt x="1231667" y="551669"/>
                </a:cubicBezTo>
                <a:cubicBezTo>
                  <a:pt x="1231667" y="541715"/>
                  <a:pt x="1239737" y="533645"/>
                  <a:pt x="1249691" y="533645"/>
                </a:cubicBezTo>
                <a:close/>
                <a:moveTo>
                  <a:pt x="2409261" y="527636"/>
                </a:moveTo>
                <a:cubicBezTo>
                  <a:pt x="2419216" y="527636"/>
                  <a:pt x="2427286" y="535706"/>
                  <a:pt x="2427286" y="545661"/>
                </a:cubicBezTo>
                <a:cubicBezTo>
                  <a:pt x="2427286" y="555615"/>
                  <a:pt x="2419216" y="563685"/>
                  <a:pt x="2409261" y="563685"/>
                </a:cubicBezTo>
                <a:cubicBezTo>
                  <a:pt x="2399307" y="563685"/>
                  <a:pt x="2391237" y="555615"/>
                  <a:pt x="2391237" y="545661"/>
                </a:cubicBezTo>
                <a:cubicBezTo>
                  <a:pt x="2391237" y="535706"/>
                  <a:pt x="2399307" y="527636"/>
                  <a:pt x="2409261" y="527636"/>
                </a:cubicBezTo>
                <a:close/>
                <a:moveTo>
                  <a:pt x="5527484" y="521628"/>
                </a:moveTo>
                <a:cubicBezTo>
                  <a:pt x="5537439" y="521628"/>
                  <a:pt x="5545509" y="529697"/>
                  <a:pt x="5545509" y="539652"/>
                </a:cubicBezTo>
                <a:cubicBezTo>
                  <a:pt x="5545509" y="549607"/>
                  <a:pt x="5537439" y="557677"/>
                  <a:pt x="5527484" y="557677"/>
                </a:cubicBezTo>
                <a:cubicBezTo>
                  <a:pt x="5517529" y="557677"/>
                  <a:pt x="5509460" y="549607"/>
                  <a:pt x="5509460" y="539652"/>
                </a:cubicBezTo>
                <a:cubicBezTo>
                  <a:pt x="5509460" y="529697"/>
                  <a:pt x="5517529" y="521628"/>
                  <a:pt x="5527484" y="521628"/>
                </a:cubicBezTo>
                <a:close/>
                <a:moveTo>
                  <a:pt x="4830540" y="521628"/>
                </a:moveTo>
                <a:cubicBezTo>
                  <a:pt x="4840495" y="521628"/>
                  <a:pt x="4848565" y="529697"/>
                  <a:pt x="4848565" y="539652"/>
                </a:cubicBezTo>
                <a:cubicBezTo>
                  <a:pt x="4848565" y="549607"/>
                  <a:pt x="4840495" y="557677"/>
                  <a:pt x="4830540" y="557677"/>
                </a:cubicBezTo>
                <a:cubicBezTo>
                  <a:pt x="4820586" y="557677"/>
                  <a:pt x="4812516" y="549607"/>
                  <a:pt x="4812516" y="539652"/>
                </a:cubicBezTo>
                <a:cubicBezTo>
                  <a:pt x="4812516" y="529697"/>
                  <a:pt x="4820586" y="521628"/>
                  <a:pt x="4830540" y="521628"/>
                </a:cubicBezTo>
                <a:close/>
                <a:moveTo>
                  <a:pt x="1514049" y="521628"/>
                </a:moveTo>
                <a:cubicBezTo>
                  <a:pt x="1524004" y="521628"/>
                  <a:pt x="1532074" y="529697"/>
                  <a:pt x="1532074" y="539652"/>
                </a:cubicBezTo>
                <a:cubicBezTo>
                  <a:pt x="1532074" y="549607"/>
                  <a:pt x="1524004" y="557677"/>
                  <a:pt x="1514049" y="557677"/>
                </a:cubicBezTo>
                <a:cubicBezTo>
                  <a:pt x="1504095" y="557677"/>
                  <a:pt x="1496025" y="549607"/>
                  <a:pt x="1496025" y="539652"/>
                </a:cubicBezTo>
                <a:cubicBezTo>
                  <a:pt x="1496025" y="529697"/>
                  <a:pt x="1504095" y="521628"/>
                  <a:pt x="1514049" y="521628"/>
                </a:cubicBezTo>
                <a:close/>
                <a:moveTo>
                  <a:pt x="6332574" y="515620"/>
                </a:moveTo>
                <a:cubicBezTo>
                  <a:pt x="6342528" y="515620"/>
                  <a:pt x="6350598" y="523690"/>
                  <a:pt x="6350598" y="533644"/>
                </a:cubicBezTo>
                <a:cubicBezTo>
                  <a:pt x="6350598" y="543599"/>
                  <a:pt x="6342529" y="551669"/>
                  <a:pt x="6332574" y="551669"/>
                </a:cubicBezTo>
                <a:cubicBezTo>
                  <a:pt x="6322620" y="551669"/>
                  <a:pt x="6314549" y="543599"/>
                  <a:pt x="6314549" y="533644"/>
                </a:cubicBezTo>
                <a:cubicBezTo>
                  <a:pt x="6314549" y="523690"/>
                  <a:pt x="6322619" y="515620"/>
                  <a:pt x="6332574" y="515620"/>
                </a:cubicBezTo>
                <a:close/>
                <a:moveTo>
                  <a:pt x="5893980" y="509612"/>
                </a:moveTo>
                <a:cubicBezTo>
                  <a:pt x="5903935" y="509612"/>
                  <a:pt x="5912005" y="517682"/>
                  <a:pt x="5912005" y="527636"/>
                </a:cubicBezTo>
                <a:cubicBezTo>
                  <a:pt x="5912005" y="537591"/>
                  <a:pt x="5903935" y="545661"/>
                  <a:pt x="5893980" y="545661"/>
                </a:cubicBezTo>
                <a:cubicBezTo>
                  <a:pt x="5884025" y="545661"/>
                  <a:pt x="5875956" y="537591"/>
                  <a:pt x="5875956" y="527636"/>
                </a:cubicBezTo>
                <a:cubicBezTo>
                  <a:pt x="5875956" y="517682"/>
                  <a:pt x="5884025" y="509612"/>
                  <a:pt x="5893980" y="509612"/>
                </a:cubicBezTo>
                <a:close/>
                <a:moveTo>
                  <a:pt x="3244392" y="509612"/>
                </a:moveTo>
                <a:cubicBezTo>
                  <a:pt x="3254347" y="509612"/>
                  <a:pt x="3262417" y="517682"/>
                  <a:pt x="3262417" y="527636"/>
                </a:cubicBezTo>
                <a:cubicBezTo>
                  <a:pt x="3262417" y="537591"/>
                  <a:pt x="3254347" y="545661"/>
                  <a:pt x="3244392" y="545661"/>
                </a:cubicBezTo>
                <a:cubicBezTo>
                  <a:pt x="3234437" y="545661"/>
                  <a:pt x="3226368" y="537591"/>
                  <a:pt x="3226368" y="527636"/>
                </a:cubicBezTo>
                <a:cubicBezTo>
                  <a:pt x="3226368" y="517682"/>
                  <a:pt x="3234437" y="509612"/>
                  <a:pt x="3244392" y="509612"/>
                </a:cubicBezTo>
                <a:close/>
                <a:moveTo>
                  <a:pt x="1982684" y="509612"/>
                </a:moveTo>
                <a:cubicBezTo>
                  <a:pt x="1992639" y="509612"/>
                  <a:pt x="2000709" y="517682"/>
                  <a:pt x="2000709" y="527636"/>
                </a:cubicBezTo>
                <a:cubicBezTo>
                  <a:pt x="2000709" y="537591"/>
                  <a:pt x="1992639" y="545661"/>
                  <a:pt x="1982684" y="545661"/>
                </a:cubicBezTo>
                <a:cubicBezTo>
                  <a:pt x="1972730" y="545661"/>
                  <a:pt x="1964660" y="537591"/>
                  <a:pt x="1964660" y="527636"/>
                </a:cubicBezTo>
                <a:cubicBezTo>
                  <a:pt x="1964660" y="517682"/>
                  <a:pt x="1972730" y="509612"/>
                  <a:pt x="1982684" y="509612"/>
                </a:cubicBezTo>
                <a:close/>
                <a:moveTo>
                  <a:pt x="5040825" y="503604"/>
                </a:moveTo>
                <a:cubicBezTo>
                  <a:pt x="5050780" y="503604"/>
                  <a:pt x="5058850" y="511674"/>
                  <a:pt x="5058850" y="521628"/>
                </a:cubicBezTo>
                <a:cubicBezTo>
                  <a:pt x="5058850" y="531583"/>
                  <a:pt x="5050780" y="539653"/>
                  <a:pt x="5040825" y="539653"/>
                </a:cubicBezTo>
                <a:cubicBezTo>
                  <a:pt x="5030871" y="539653"/>
                  <a:pt x="5022801" y="531583"/>
                  <a:pt x="5022801" y="521628"/>
                </a:cubicBezTo>
                <a:cubicBezTo>
                  <a:pt x="5022801" y="511674"/>
                  <a:pt x="5030871" y="503604"/>
                  <a:pt x="5040825" y="503604"/>
                </a:cubicBezTo>
                <a:close/>
                <a:moveTo>
                  <a:pt x="4926670" y="503604"/>
                </a:moveTo>
                <a:cubicBezTo>
                  <a:pt x="4936625" y="503604"/>
                  <a:pt x="4944695" y="511674"/>
                  <a:pt x="4944695" y="521628"/>
                </a:cubicBezTo>
                <a:cubicBezTo>
                  <a:pt x="4944695" y="531583"/>
                  <a:pt x="4936625" y="539653"/>
                  <a:pt x="4926670" y="539653"/>
                </a:cubicBezTo>
                <a:cubicBezTo>
                  <a:pt x="4916715" y="539653"/>
                  <a:pt x="4908646" y="531583"/>
                  <a:pt x="4908646" y="521628"/>
                </a:cubicBezTo>
                <a:cubicBezTo>
                  <a:pt x="4908646" y="511674"/>
                  <a:pt x="4916715" y="503604"/>
                  <a:pt x="4926670" y="503604"/>
                </a:cubicBezTo>
                <a:close/>
                <a:moveTo>
                  <a:pt x="5419337" y="497596"/>
                </a:moveTo>
                <a:cubicBezTo>
                  <a:pt x="5429292" y="497596"/>
                  <a:pt x="5437362" y="505666"/>
                  <a:pt x="5437362" y="515621"/>
                </a:cubicBezTo>
                <a:cubicBezTo>
                  <a:pt x="5437362" y="525575"/>
                  <a:pt x="5429292" y="533645"/>
                  <a:pt x="5419337" y="533645"/>
                </a:cubicBezTo>
                <a:cubicBezTo>
                  <a:pt x="5409382" y="533645"/>
                  <a:pt x="5401312" y="525575"/>
                  <a:pt x="5401312" y="515621"/>
                </a:cubicBezTo>
                <a:cubicBezTo>
                  <a:pt x="5401312" y="505666"/>
                  <a:pt x="5409382" y="497596"/>
                  <a:pt x="5419337" y="497596"/>
                </a:cubicBezTo>
                <a:close/>
                <a:moveTo>
                  <a:pt x="3610889" y="497596"/>
                </a:moveTo>
                <a:cubicBezTo>
                  <a:pt x="3620844" y="497596"/>
                  <a:pt x="3628914" y="505666"/>
                  <a:pt x="3628914" y="515621"/>
                </a:cubicBezTo>
                <a:cubicBezTo>
                  <a:pt x="3628914" y="525575"/>
                  <a:pt x="3620844" y="533645"/>
                  <a:pt x="3610889" y="533645"/>
                </a:cubicBezTo>
                <a:cubicBezTo>
                  <a:pt x="3600934" y="533645"/>
                  <a:pt x="3592865" y="525575"/>
                  <a:pt x="3592865" y="515621"/>
                </a:cubicBezTo>
                <a:cubicBezTo>
                  <a:pt x="3592865" y="505666"/>
                  <a:pt x="3600934" y="497596"/>
                  <a:pt x="3610889" y="497596"/>
                </a:cubicBezTo>
                <a:close/>
                <a:moveTo>
                  <a:pt x="967309" y="497596"/>
                </a:moveTo>
                <a:cubicBezTo>
                  <a:pt x="977264" y="497596"/>
                  <a:pt x="985334" y="505666"/>
                  <a:pt x="985334" y="515621"/>
                </a:cubicBezTo>
                <a:cubicBezTo>
                  <a:pt x="985334" y="525575"/>
                  <a:pt x="977264" y="533645"/>
                  <a:pt x="967309" y="533645"/>
                </a:cubicBezTo>
                <a:cubicBezTo>
                  <a:pt x="957355" y="533645"/>
                  <a:pt x="949285" y="525575"/>
                  <a:pt x="949285" y="515621"/>
                </a:cubicBezTo>
                <a:cubicBezTo>
                  <a:pt x="949285" y="505666"/>
                  <a:pt x="957355" y="497596"/>
                  <a:pt x="967309" y="497596"/>
                </a:cubicBezTo>
                <a:close/>
                <a:moveTo>
                  <a:pt x="450609" y="497596"/>
                </a:moveTo>
                <a:cubicBezTo>
                  <a:pt x="460564" y="497596"/>
                  <a:pt x="468634" y="505666"/>
                  <a:pt x="468634" y="515621"/>
                </a:cubicBezTo>
                <a:cubicBezTo>
                  <a:pt x="468634" y="525575"/>
                  <a:pt x="460564" y="533645"/>
                  <a:pt x="450609" y="533645"/>
                </a:cubicBezTo>
                <a:cubicBezTo>
                  <a:pt x="440655" y="533645"/>
                  <a:pt x="432585" y="525575"/>
                  <a:pt x="432585" y="515621"/>
                </a:cubicBezTo>
                <a:cubicBezTo>
                  <a:pt x="432585" y="505666"/>
                  <a:pt x="440655" y="497596"/>
                  <a:pt x="450609" y="497596"/>
                </a:cubicBezTo>
                <a:close/>
                <a:moveTo>
                  <a:pt x="4632272" y="485580"/>
                </a:moveTo>
                <a:cubicBezTo>
                  <a:pt x="4642227" y="485580"/>
                  <a:pt x="4650297" y="493650"/>
                  <a:pt x="4650297" y="503604"/>
                </a:cubicBezTo>
                <a:cubicBezTo>
                  <a:pt x="4650297" y="513559"/>
                  <a:pt x="4642227" y="521629"/>
                  <a:pt x="4632272" y="521629"/>
                </a:cubicBezTo>
                <a:cubicBezTo>
                  <a:pt x="4622317" y="521629"/>
                  <a:pt x="4614248" y="513559"/>
                  <a:pt x="4614248" y="503604"/>
                </a:cubicBezTo>
                <a:cubicBezTo>
                  <a:pt x="4614248" y="493650"/>
                  <a:pt x="4622317" y="485580"/>
                  <a:pt x="4632272" y="485580"/>
                </a:cubicBezTo>
                <a:close/>
                <a:moveTo>
                  <a:pt x="4379930" y="485580"/>
                </a:moveTo>
                <a:cubicBezTo>
                  <a:pt x="4389885" y="485580"/>
                  <a:pt x="4397955" y="493650"/>
                  <a:pt x="4397955" y="503604"/>
                </a:cubicBezTo>
                <a:cubicBezTo>
                  <a:pt x="4397955" y="513559"/>
                  <a:pt x="4389885" y="521629"/>
                  <a:pt x="4379930" y="521629"/>
                </a:cubicBezTo>
                <a:cubicBezTo>
                  <a:pt x="4369976" y="521629"/>
                  <a:pt x="4361906" y="513559"/>
                  <a:pt x="4361906" y="503604"/>
                </a:cubicBezTo>
                <a:cubicBezTo>
                  <a:pt x="4361906" y="493650"/>
                  <a:pt x="4369976" y="485580"/>
                  <a:pt x="4379930" y="485580"/>
                </a:cubicBezTo>
                <a:close/>
                <a:moveTo>
                  <a:pt x="5160987" y="479571"/>
                </a:moveTo>
                <a:cubicBezTo>
                  <a:pt x="5170942" y="479571"/>
                  <a:pt x="5179012" y="487641"/>
                  <a:pt x="5179012" y="497595"/>
                </a:cubicBezTo>
                <a:cubicBezTo>
                  <a:pt x="5179012" y="507550"/>
                  <a:pt x="5170942" y="515620"/>
                  <a:pt x="5160987" y="515620"/>
                </a:cubicBezTo>
                <a:cubicBezTo>
                  <a:pt x="5151033" y="515620"/>
                  <a:pt x="5142963" y="507550"/>
                  <a:pt x="5142963" y="497595"/>
                </a:cubicBezTo>
                <a:cubicBezTo>
                  <a:pt x="5142963" y="487641"/>
                  <a:pt x="5151033" y="479571"/>
                  <a:pt x="5160987" y="479571"/>
                </a:cubicBezTo>
                <a:close/>
                <a:moveTo>
                  <a:pt x="4241743" y="479571"/>
                </a:moveTo>
                <a:cubicBezTo>
                  <a:pt x="4251698" y="479571"/>
                  <a:pt x="4259768" y="487641"/>
                  <a:pt x="4259768" y="497595"/>
                </a:cubicBezTo>
                <a:cubicBezTo>
                  <a:pt x="4259768" y="507550"/>
                  <a:pt x="4251698" y="515620"/>
                  <a:pt x="4241743" y="515620"/>
                </a:cubicBezTo>
                <a:cubicBezTo>
                  <a:pt x="4231788" y="515620"/>
                  <a:pt x="4223719" y="507550"/>
                  <a:pt x="4223719" y="497595"/>
                </a:cubicBezTo>
                <a:cubicBezTo>
                  <a:pt x="4223719" y="487641"/>
                  <a:pt x="4231788" y="479571"/>
                  <a:pt x="4241743" y="479571"/>
                </a:cubicBezTo>
                <a:close/>
                <a:moveTo>
                  <a:pt x="3821173" y="479571"/>
                </a:moveTo>
                <a:cubicBezTo>
                  <a:pt x="3831128" y="479571"/>
                  <a:pt x="3839198" y="487641"/>
                  <a:pt x="3839198" y="497595"/>
                </a:cubicBezTo>
                <a:cubicBezTo>
                  <a:pt x="3839198" y="507550"/>
                  <a:pt x="3831128" y="515620"/>
                  <a:pt x="3821173" y="515620"/>
                </a:cubicBezTo>
                <a:cubicBezTo>
                  <a:pt x="3811218" y="515620"/>
                  <a:pt x="3803149" y="507550"/>
                  <a:pt x="3803149" y="497595"/>
                </a:cubicBezTo>
                <a:cubicBezTo>
                  <a:pt x="3803149" y="487641"/>
                  <a:pt x="3811218" y="479571"/>
                  <a:pt x="3821173" y="479571"/>
                </a:cubicBezTo>
                <a:close/>
                <a:moveTo>
                  <a:pt x="3364555" y="479571"/>
                </a:moveTo>
                <a:cubicBezTo>
                  <a:pt x="3374510" y="479571"/>
                  <a:pt x="3382580" y="487641"/>
                  <a:pt x="3382580" y="497595"/>
                </a:cubicBezTo>
                <a:cubicBezTo>
                  <a:pt x="3382580" y="507550"/>
                  <a:pt x="3374510" y="515620"/>
                  <a:pt x="3364555" y="515620"/>
                </a:cubicBezTo>
                <a:cubicBezTo>
                  <a:pt x="3354600" y="515620"/>
                  <a:pt x="3346531" y="507550"/>
                  <a:pt x="3346531" y="497595"/>
                </a:cubicBezTo>
                <a:cubicBezTo>
                  <a:pt x="3346531" y="487641"/>
                  <a:pt x="3354600" y="479571"/>
                  <a:pt x="3364555" y="479571"/>
                </a:cubicBezTo>
                <a:close/>
                <a:moveTo>
                  <a:pt x="1093480" y="479571"/>
                </a:moveTo>
                <a:cubicBezTo>
                  <a:pt x="1103435" y="479571"/>
                  <a:pt x="1111505" y="487641"/>
                  <a:pt x="1111505" y="497595"/>
                </a:cubicBezTo>
                <a:cubicBezTo>
                  <a:pt x="1111505" y="507550"/>
                  <a:pt x="1103435" y="515620"/>
                  <a:pt x="1093480" y="515620"/>
                </a:cubicBezTo>
                <a:cubicBezTo>
                  <a:pt x="1083526" y="515620"/>
                  <a:pt x="1075456" y="507550"/>
                  <a:pt x="1075456" y="497595"/>
                </a:cubicBezTo>
                <a:cubicBezTo>
                  <a:pt x="1075456" y="487641"/>
                  <a:pt x="1083526" y="479571"/>
                  <a:pt x="1093480" y="479571"/>
                </a:cubicBezTo>
                <a:close/>
                <a:moveTo>
                  <a:pt x="5299175" y="473563"/>
                </a:moveTo>
                <a:cubicBezTo>
                  <a:pt x="5309130" y="473563"/>
                  <a:pt x="5317200" y="481633"/>
                  <a:pt x="5317200" y="491587"/>
                </a:cubicBezTo>
                <a:cubicBezTo>
                  <a:pt x="5317200" y="501542"/>
                  <a:pt x="5309130" y="509612"/>
                  <a:pt x="5299175" y="509612"/>
                </a:cubicBezTo>
                <a:cubicBezTo>
                  <a:pt x="5289220" y="509612"/>
                  <a:pt x="5281150" y="501542"/>
                  <a:pt x="5281150" y="491587"/>
                </a:cubicBezTo>
                <a:cubicBezTo>
                  <a:pt x="5281150" y="481633"/>
                  <a:pt x="5289220" y="473563"/>
                  <a:pt x="5299175" y="473563"/>
                </a:cubicBezTo>
                <a:close/>
                <a:moveTo>
                  <a:pt x="4506101" y="473563"/>
                </a:moveTo>
                <a:cubicBezTo>
                  <a:pt x="4516056" y="473563"/>
                  <a:pt x="4524126" y="481633"/>
                  <a:pt x="4524126" y="491587"/>
                </a:cubicBezTo>
                <a:cubicBezTo>
                  <a:pt x="4524126" y="501542"/>
                  <a:pt x="4516056" y="509612"/>
                  <a:pt x="4506101" y="509612"/>
                </a:cubicBezTo>
                <a:cubicBezTo>
                  <a:pt x="4496146" y="509612"/>
                  <a:pt x="4488077" y="501542"/>
                  <a:pt x="4488077" y="491587"/>
                </a:cubicBezTo>
                <a:cubicBezTo>
                  <a:pt x="4488077" y="481633"/>
                  <a:pt x="4496146" y="473563"/>
                  <a:pt x="4506101" y="473563"/>
                </a:cubicBezTo>
                <a:close/>
                <a:moveTo>
                  <a:pt x="4115572" y="473563"/>
                </a:moveTo>
                <a:cubicBezTo>
                  <a:pt x="4125527" y="473563"/>
                  <a:pt x="4133597" y="481633"/>
                  <a:pt x="4133597" y="491587"/>
                </a:cubicBezTo>
                <a:cubicBezTo>
                  <a:pt x="4133597" y="501542"/>
                  <a:pt x="4125527" y="509612"/>
                  <a:pt x="4115572" y="509612"/>
                </a:cubicBezTo>
                <a:cubicBezTo>
                  <a:pt x="4105617" y="509612"/>
                  <a:pt x="4097548" y="501542"/>
                  <a:pt x="4097548" y="491587"/>
                </a:cubicBezTo>
                <a:cubicBezTo>
                  <a:pt x="4097548" y="481633"/>
                  <a:pt x="4105617" y="473563"/>
                  <a:pt x="4115572" y="473563"/>
                </a:cubicBezTo>
                <a:close/>
                <a:moveTo>
                  <a:pt x="2295107" y="473563"/>
                </a:moveTo>
                <a:cubicBezTo>
                  <a:pt x="2305062" y="473563"/>
                  <a:pt x="2313132" y="481633"/>
                  <a:pt x="2313132" y="491587"/>
                </a:cubicBezTo>
                <a:cubicBezTo>
                  <a:pt x="2313132" y="501542"/>
                  <a:pt x="2305062" y="509612"/>
                  <a:pt x="2295107" y="509612"/>
                </a:cubicBezTo>
                <a:cubicBezTo>
                  <a:pt x="2285153" y="509612"/>
                  <a:pt x="2277083" y="501542"/>
                  <a:pt x="2277083" y="491587"/>
                </a:cubicBezTo>
                <a:cubicBezTo>
                  <a:pt x="2277083" y="481633"/>
                  <a:pt x="2285153" y="473563"/>
                  <a:pt x="2295107" y="473563"/>
                </a:cubicBezTo>
                <a:close/>
                <a:moveTo>
                  <a:pt x="1838489" y="473563"/>
                </a:moveTo>
                <a:cubicBezTo>
                  <a:pt x="1848444" y="473563"/>
                  <a:pt x="1856514" y="481633"/>
                  <a:pt x="1856514" y="491587"/>
                </a:cubicBezTo>
                <a:cubicBezTo>
                  <a:pt x="1856514" y="501542"/>
                  <a:pt x="1848444" y="509612"/>
                  <a:pt x="1838489" y="509612"/>
                </a:cubicBezTo>
                <a:cubicBezTo>
                  <a:pt x="1828535" y="509612"/>
                  <a:pt x="1820465" y="501542"/>
                  <a:pt x="1820465" y="491587"/>
                </a:cubicBezTo>
                <a:cubicBezTo>
                  <a:pt x="1820465" y="481633"/>
                  <a:pt x="1828535" y="473563"/>
                  <a:pt x="1838489" y="473563"/>
                </a:cubicBezTo>
                <a:close/>
                <a:moveTo>
                  <a:pt x="2889912" y="467555"/>
                </a:moveTo>
                <a:cubicBezTo>
                  <a:pt x="2899867" y="467555"/>
                  <a:pt x="2907937" y="475625"/>
                  <a:pt x="2907937" y="485580"/>
                </a:cubicBezTo>
                <a:cubicBezTo>
                  <a:pt x="2907937" y="495534"/>
                  <a:pt x="2899867" y="503604"/>
                  <a:pt x="2889912" y="503604"/>
                </a:cubicBezTo>
                <a:cubicBezTo>
                  <a:pt x="2879957" y="503604"/>
                  <a:pt x="2871888" y="495534"/>
                  <a:pt x="2871888" y="485580"/>
                </a:cubicBezTo>
                <a:cubicBezTo>
                  <a:pt x="2871888" y="475625"/>
                  <a:pt x="2879957" y="467555"/>
                  <a:pt x="2889912" y="467555"/>
                </a:cubicBezTo>
                <a:close/>
                <a:moveTo>
                  <a:pt x="2108855" y="467555"/>
                </a:moveTo>
                <a:cubicBezTo>
                  <a:pt x="2118810" y="467555"/>
                  <a:pt x="2126880" y="475625"/>
                  <a:pt x="2126880" y="485580"/>
                </a:cubicBezTo>
                <a:cubicBezTo>
                  <a:pt x="2126880" y="495534"/>
                  <a:pt x="2118810" y="503604"/>
                  <a:pt x="2108855" y="503604"/>
                </a:cubicBezTo>
                <a:cubicBezTo>
                  <a:pt x="2098901" y="503604"/>
                  <a:pt x="2090831" y="495534"/>
                  <a:pt x="2090831" y="485580"/>
                </a:cubicBezTo>
                <a:cubicBezTo>
                  <a:pt x="2090831" y="475625"/>
                  <a:pt x="2098901" y="467555"/>
                  <a:pt x="2108855" y="467555"/>
                </a:cubicBezTo>
                <a:close/>
                <a:moveTo>
                  <a:pt x="1616189" y="467555"/>
                </a:moveTo>
                <a:cubicBezTo>
                  <a:pt x="1626143" y="467555"/>
                  <a:pt x="1634213" y="475625"/>
                  <a:pt x="1634213" y="485580"/>
                </a:cubicBezTo>
                <a:cubicBezTo>
                  <a:pt x="1634213" y="495534"/>
                  <a:pt x="1626143" y="503604"/>
                  <a:pt x="1616189" y="503604"/>
                </a:cubicBezTo>
                <a:cubicBezTo>
                  <a:pt x="1606234" y="503604"/>
                  <a:pt x="1598164" y="495534"/>
                  <a:pt x="1598164" y="485580"/>
                </a:cubicBezTo>
                <a:cubicBezTo>
                  <a:pt x="1598164" y="475625"/>
                  <a:pt x="1606234" y="467555"/>
                  <a:pt x="1616189" y="467555"/>
                </a:cubicBezTo>
                <a:close/>
                <a:moveTo>
                  <a:pt x="330447" y="467555"/>
                </a:moveTo>
                <a:cubicBezTo>
                  <a:pt x="340402" y="467555"/>
                  <a:pt x="348472" y="475625"/>
                  <a:pt x="348472" y="485580"/>
                </a:cubicBezTo>
                <a:cubicBezTo>
                  <a:pt x="348472" y="495534"/>
                  <a:pt x="340402" y="503604"/>
                  <a:pt x="330447" y="503604"/>
                </a:cubicBezTo>
                <a:cubicBezTo>
                  <a:pt x="320493" y="503604"/>
                  <a:pt x="312423" y="495534"/>
                  <a:pt x="312423" y="485580"/>
                </a:cubicBezTo>
                <a:cubicBezTo>
                  <a:pt x="312423" y="475625"/>
                  <a:pt x="320493" y="467555"/>
                  <a:pt x="330447" y="467555"/>
                </a:cubicBezTo>
                <a:close/>
                <a:moveTo>
                  <a:pt x="3935328" y="461547"/>
                </a:moveTo>
                <a:cubicBezTo>
                  <a:pt x="3945283" y="461547"/>
                  <a:pt x="3953353" y="469616"/>
                  <a:pt x="3953353" y="479571"/>
                </a:cubicBezTo>
                <a:cubicBezTo>
                  <a:pt x="3953353" y="489526"/>
                  <a:pt x="3945283" y="497596"/>
                  <a:pt x="3935328" y="497596"/>
                </a:cubicBezTo>
                <a:cubicBezTo>
                  <a:pt x="3925373" y="497596"/>
                  <a:pt x="3917304" y="489526"/>
                  <a:pt x="3917304" y="479571"/>
                </a:cubicBezTo>
                <a:cubicBezTo>
                  <a:pt x="3917304" y="469616"/>
                  <a:pt x="3925373" y="461547"/>
                  <a:pt x="3935328" y="461547"/>
                </a:cubicBezTo>
                <a:close/>
                <a:moveTo>
                  <a:pt x="6224427" y="455539"/>
                </a:moveTo>
                <a:cubicBezTo>
                  <a:pt x="6234382" y="455539"/>
                  <a:pt x="6242452" y="463609"/>
                  <a:pt x="6242452" y="473563"/>
                </a:cubicBezTo>
                <a:cubicBezTo>
                  <a:pt x="6242452" y="483518"/>
                  <a:pt x="6234382" y="491588"/>
                  <a:pt x="6224427" y="491588"/>
                </a:cubicBezTo>
                <a:cubicBezTo>
                  <a:pt x="6214472" y="491588"/>
                  <a:pt x="6206403" y="483518"/>
                  <a:pt x="6206403" y="473563"/>
                </a:cubicBezTo>
                <a:cubicBezTo>
                  <a:pt x="6206403" y="463609"/>
                  <a:pt x="6214472" y="455539"/>
                  <a:pt x="6224427" y="455539"/>
                </a:cubicBezTo>
                <a:close/>
                <a:moveTo>
                  <a:pt x="6110273" y="455539"/>
                </a:moveTo>
                <a:cubicBezTo>
                  <a:pt x="6120228" y="455539"/>
                  <a:pt x="6128298" y="463609"/>
                  <a:pt x="6128298" y="473563"/>
                </a:cubicBezTo>
                <a:cubicBezTo>
                  <a:pt x="6128298" y="483518"/>
                  <a:pt x="6120228" y="491588"/>
                  <a:pt x="6110273" y="491588"/>
                </a:cubicBezTo>
                <a:cubicBezTo>
                  <a:pt x="6100318" y="491588"/>
                  <a:pt x="6092248" y="483518"/>
                  <a:pt x="6092248" y="473563"/>
                </a:cubicBezTo>
                <a:cubicBezTo>
                  <a:pt x="6092248" y="463609"/>
                  <a:pt x="6100318" y="455539"/>
                  <a:pt x="6110273" y="455539"/>
                </a:cubicBezTo>
                <a:close/>
                <a:moveTo>
                  <a:pt x="3496734" y="455539"/>
                </a:moveTo>
                <a:cubicBezTo>
                  <a:pt x="3506689" y="455539"/>
                  <a:pt x="3514759" y="463609"/>
                  <a:pt x="3514759" y="473563"/>
                </a:cubicBezTo>
                <a:cubicBezTo>
                  <a:pt x="3514759" y="483518"/>
                  <a:pt x="3506689" y="491588"/>
                  <a:pt x="3496734" y="491588"/>
                </a:cubicBezTo>
                <a:cubicBezTo>
                  <a:pt x="3486779" y="491588"/>
                  <a:pt x="3478709" y="483518"/>
                  <a:pt x="3478709" y="473563"/>
                </a:cubicBezTo>
                <a:cubicBezTo>
                  <a:pt x="3478709" y="463609"/>
                  <a:pt x="3486779" y="455539"/>
                  <a:pt x="3496734" y="455539"/>
                </a:cubicBezTo>
                <a:close/>
                <a:moveTo>
                  <a:pt x="1333805" y="455539"/>
                </a:moveTo>
                <a:cubicBezTo>
                  <a:pt x="1343760" y="455539"/>
                  <a:pt x="1351830" y="463609"/>
                  <a:pt x="1351830" y="473563"/>
                </a:cubicBezTo>
                <a:cubicBezTo>
                  <a:pt x="1351830" y="483518"/>
                  <a:pt x="1343760" y="491588"/>
                  <a:pt x="1333805" y="491588"/>
                </a:cubicBezTo>
                <a:cubicBezTo>
                  <a:pt x="1323851" y="491588"/>
                  <a:pt x="1315781" y="483518"/>
                  <a:pt x="1315781" y="473563"/>
                </a:cubicBezTo>
                <a:cubicBezTo>
                  <a:pt x="1315781" y="463609"/>
                  <a:pt x="1323851" y="455539"/>
                  <a:pt x="1333805" y="455539"/>
                </a:cubicBezTo>
                <a:close/>
                <a:moveTo>
                  <a:pt x="2727693" y="449531"/>
                </a:moveTo>
                <a:cubicBezTo>
                  <a:pt x="2737648" y="449531"/>
                  <a:pt x="2745718" y="457601"/>
                  <a:pt x="2745718" y="467555"/>
                </a:cubicBezTo>
                <a:cubicBezTo>
                  <a:pt x="2745718" y="477510"/>
                  <a:pt x="2737648" y="485580"/>
                  <a:pt x="2727693" y="485580"/>
                </a:cubicBezTo>
                <a:cubicBezTo>
                  <a:pt x="2717739" y="485580"/>
                  <a:pt x="2709669" y="477510"/>
                  <a:pt x="2709669" y="467555"/>
                </a:cubicBezTo>
                <a:cubicBezTo>
                  <a:pt x="2709669" y="457601"/>
                  <a:pt x="2717739" y="449531"/>
                  <a:pt x="2727693" y="449531"/>
                </a:cubicBezTo>
                <a:close/>
                <a:moveTo>
                  <a:pt x="2607530" y="449531"/>
                </a:moveTo>
                <a:cubicBezTo>
                  <a:pt x="2617485" y="449531"/>
                  <a:pt x="2625555" y="457601"/>
                  <a:pt x="2625555" y="467555"/>
                </a:cubicBezTo>
                <a:cubicBezTo>
                  <a:pt x="2625555" y="477510"/>
                  <a:pt x="2617485" y="485580"/>
                  <a:pt x="2607530" y="485580"/>
                </a:cubicBezTo>
                <a:cubicBezTo>
                  <a:pt x="2597576" y="485580"/>
                  <a:pt x="2589506" y="477510"/>
                  <a:pt x="2589506" y="467555"/>
                </a:cubicBezTo>
                <a:cubicBezTo>
                  <a:pt x="2589506" y="457601"/>
                  <a:pt x="2597576" y="449531"/>
                  <a:pt x="2607530" y="449531"/>
                </a:cubicBezTo>
                <a:close/>
                <a:moveTo>
                  <a:pt x="5797850" y="443523"/>
                </a:moveTo>
                <a:cubicBezTo>
                  <a:pt x="5807805" y="443523"/>
                  <a:pt x="5815875" y="451593"/>
                  <a:pt x="5815875" y="461547"/>
                </a:cubicBezTo>
                <a:cubicBezTo>
                  <a:pt x="5815875" y="471502"/>
                  <a:pt x="5807805" y="479572"/>
                  <a:pt x="5797850" y="479572"/>
                </a:cubicBezTo>
                <a:cubicBezTo>
                  <a:pt x="5787895" y="479572"/>
                  <a:pt x="5779826" y="471502"/>
                  <a:pt x="5779826" y="461547"/>
                </a:cubicBezTo>
                <a:cubicBezTo>
                  <a:pt x="5779826" y="451593"/>
                  <a:pt x="5787895" y="443523"/>
                  <a:pt x="5797850" y="443523"/>
                </a:cubicBezTo>
                <a:close/>
                <a:moveTo>
                  <a:pt x="5653655" y="443523"/>
                </a:moveTo>
                <a:cubicBezTo>
                  <a:pt x="5663610" y="443523"/>
                  <a:pt x="5671680" y="451593"/>
                  <a:pt x="5671680" y="461547"/>
                </a:cubicBezTo>
                <a:cubicBezTo>
                  <a:pt x="5671680" y="471502"/>
                  <a:pt x="5663610" y="479572"/>
                  <a:pt x="5653655" y="479572"/>
                </a:cubicBezTo>
                <a:cubicBezTo>
                  <a:pt x="5643700" y="479572"/>
                  <a:pt x="5635631" y="471502"/>
                  <a:pt x="5635631" y="461547"/>
                </a:cubicBezTo>
                <a:cubicBezTo>
                  <a:pt x="5635631" y="451593"/>
                  <a:pt x="5643700" y="443523"/>
                  <a:pt x="5653655" y="443523"/>
                </a:cubicBezTo>
                <a:close/>
                <a:moveTo>
                  <a:pt x="96129" y="437514"/>
                </a:moveTo>
                <a:cubicBezTo>
                  <a:pt x="106084" y="437514"/>
                  <a:pt x="114154" y="445584"/>
                  <a:pt x="114154" y="455539"/>
                </a:cubicBezTo>
                <a:cubicBezTo>
                  <a:pt x="114154" y="465493"/>
                  <a:pt x="106084" y="473563"/>
                  <a:pt x="96129" y="473563"/>
                </a:cubicBezTo>
                <a:cubicBezTo>
                  <a:pt x="86175" y="473563"/>
                  <a:pt x="78105" y="465493"/>
                  <a:pt x="78105" y="455539"/>
                </a:cubicBezTo>
                <a:cubicBezTo>
                  <a:pt x="78105" y="445584"/>
                  <a:pt x="86175" y="437514"/>
                  <a:pt x="96129" y="437514"/>
                </a:cubicBezTo>
                <a:close/>
                <a:moveTo>
                  <a:pt x="3058140" y="431506"/>
                </a:moveTo>
                <a:cubicBezTo>
                  <a:pt x="3068095" y="431506"/>
                  <a:pt x="3076165" y="439575"/>
                  <a:pt x="3076165" y="449530"/>
                </a:cubicBezTo>
                <a:cubicBezTo>
                  <a:pt x="3076165" y="459485"/>
                  <a:pt x="3068095" y="467555"/>
                  <a:pt x="3058140" y="467555"/>
                </a:cubicBezTo>
                <a:cubicBezTo>
                  <a:pt x="3048186" y="467555"/>
                  <a:pt x="3040116" y="459485"/>
                  <a:pt x="3040116" y="449530"/>
                </a:cubicBezTo>
                <a:cubicBezTo>
                  <a:pt x="3040116" y="439575"/>
                  <a:pt x="3048186" y="431506"/>
                  <a:pt x="3058140" y="431506"/>
                </a:cubicBezTo>
                <a:close/>
                <a:moveTo>
                  <a:pt x="2493375" y="431506"/>
                </a:moveTo>
                <a:cubicBezTo>
                  <a:pt x="2503330" y="431506"/>
                  <a:pt x="2511400" y="439575"/>
                  <a:pt x="2511400" y="449530"/>
                </a:cubicBezTo>
                <a:cubicBezTo>
                  <a:pt x="2511400" y="459485"/>
                  <a:pt x="2503330" y="467555"/>
                  <a:pt x="2493375" y="467555"/>
                </a:cubicBezTo>
                <a:cubicBezTo>
                  <a:pt x="2483420" y="467555"/>
                  <a:pt x="2475351" y="459485"/>
                  <a:pt x="2475351" y="449530"/>
                </a:cubicBezTo>
                <a:cubicBezTo>
                  <a:pt x="2475351" y="439575"/>
                  <a:pt x="2483420" y="431506"/>
                  <a:pt x="2493375" y="431506"/>
                </a:cubicBezTo>
                <a:close/>
                <a:moveTo>
                  <a:pt x="216292" y="431506"/>
                </a:moveTo>
                <a:cubicBezTo>
                  <a:pt x="226247" y="431506"/>
                  <a:pt x="234317" y="439575"/>
                  <a:pt x="234317" y="449530"/>
                </a:cubicBezTo>
                <a:cubicBezTo>
                  <a:pt x="234317" y="459485"/>
                  <a:pt x="226247" y="467555"/>
                  <a:pt x="216292" y="467555"/>
                </a:cubicBezTo>
                <a:cubicBezTo>
                  <a:pt x="206338" y="467555"/>
                  <a:pt x="198268" y="459485"/>
                  <a:pt x="198268" y="449530"/>
                </a:cubicBezTo>
                <a:cubicBezTo>
                  <a:pt x="198268" y="439575"/>
                  <a:pt x="206338" y="431506"/>
                  <a:pt x="216292" y="431506"/>
                </a:cubicBezTo>
                <a:close/>
                <a:moveTo>
                  <a:pt x="4758442" y="425498"/>
                </a:moveTo>
                <a:cubicBezTo>
                  <a:pt x="4768397" y="425498"/>
                  <a:pt x="4776467" y="433568"/>
                  <a:pt x="4776467" y="443522"/>
                </a:cubicBezTo>
                <a:cubicBezTo>
                  <a:pt x="4776467" y="453477"/>
                  <a:pt x="4768397" y="461547"/>
                  <a:pt x="4758442" y="461547"/>
                </a:cubicBezTo>
                <a:cubicBezTo>
                  <a:pt x="4748487" y="461547"/>
                  <a:pt x="4740417" y="453477"/>
                  <a:pt x="4740417" y="443522"/>
                </a:cubicBezTo>
                <a:cubicBezTo>
                  <a:pt x="4740417" y="433568"/>
                  <a:pt x="4748487" y="425498"/>
                  <a:pt x="4758442" y="425498"/>
                </a:cubicBezTo>
                <a:close/>
                <a:moveTo>
                  <a:pt x="1453968" y="425498"/>
                </a:moveTo>
                <a:cubicBezTo>
                  <a:pt x="1463923" y="425498"/>
                  <a:pt x="1471993" y="433568"/>
                  <a:pt x="1471993" y="443522"/>
                </a:cubicBezTo>
                <a:cubicBezTo>
                  <a:pt x="1471993" y="453477"/>
                  <a:pt x="1463923" y="461547"/>
                  <a:pt x="1453968" y="461547"/>
                </a:cubicBezTo>
                <a:cubicBezTo>
                  <a:pt x="1444014" y="461547"/>
                  <a:pt x="1435944" y="453477"/>
                  <a:pt x="1435944" y="443522"/>
                </a:cubicBezTo>
                <a:cubicBezTo>
                  <a:pt x="1435944" y="433568"/>
                  <a:pt x="1444014" y="425498"/>
                  <a:pt x="1453968" y="425498"/>
                </a:cubicBezTo>
                <a:close/>
                <a:moveTo>
                  <a:pt x="552748" y="425498"/>
                </a:moveTo>
                <a:cubicBezTo>
                  <a:pt x="562703" y="425498"/>
                  <a:pt x="570773" y="433568"/>
                  <a:pt x="570773" y="443522"/>
                </a:cubicBezTo>
                <a:cubicBezTo>
                  <a:pt x="570773" y="453477"/>
                  <a:pt x="562703" y="461547"/>
                  <a:pt x="552748" y="461547"/>
                </a:cubicBezTo>
                <a:cubicBezTo>
                  <a:pt x="542794" y="461547"/>
                  <a:pt x="534724" y="453477"/>
                  <a:pt x="534724" y="443522"/>
                </a:cubicBezTo>
                <a:cubicBezTo>
                  <a:pt x="534724" y="433568"/>
                  <a:pt x="542794" y="425498"/>
                  <a:pt x="552748" y="425498"/>
                </a:cubicBezTo>
                <a:close/>
                <a:moveTo>
                  <a:pt x="1742358" y="419490"/>
                </a:moveTo>
                <a:cubicBezTo>
                  <a:pt x="1752313" y="419490"/>
                  <a:pt x="1760383" y="427560"/>
                  <a:pt x="1760383" y="437514"/>
                </a:cubicBezTo>
                <a:cubicBezTo>
                  <a:pt x="1760383" y="447469"/>
                  <a:pt x="1752313" y="455539"/>
                  <a:pt x="1742358" y="455539"/>
                </a:cubicBezTo>
                <a:cubicBezTo>
                  <a:pt x="1732404" y="455539"/>
                  <a:pt x="1724334" y="447469"/>
                  <a:pt x="1724334" y="437514"/>
                </a:cubicBezTo>
                <a:cubicBezTo>
                  <a:pt x="1724334" y="427560"/>
                  <a:pt x="1732404" y="419490"/>
                  <a:pt x="1742358" y="419490"/>
                </a:cubicBezTo>
                <a:close/>
                <a:moveTo>
                  <a:pt x="1183602" y="413482"/>
                </a:moveTo>
                <a:cubicBezTo>
                  <a:pt x="1193557" y="413482"/>
                  <a:pt x="1201627" y="421552"/>
                  <a:pt x="1201627" y="431506"/>
                </a:cubicBezTo>
                <a:cubicBezTo>
                  <a:pt x="1201627" y="441461"/>
                  <a:pt x="1193557" y="449531"/>
                  <a:pt x="1183602" y="449531"/>
                </a:cubicBezTo>
                <a:cubicBezTo>
                  <a:pt x="1173648" y="449531"/>
                  <a:pt x="1165578" y="441461"/>
                  <a:pt x="1165578" y="431506"/>
                </a:cubicBezTo>
                <a:cubicBezTo>
                  <a:pt x="1165578" y="421552"/>
                  <a:pt x="1173648" y="413482"/>
                  <a:pt x="1183602" y="413482"/>
                </a:cubicBezTo>
                <a:close/>
                <a:moveTo>
                  <a:pt x="895212" y="413482"/>
                </a:moveTo>
                <a:cubicBezTo>
                  <a:pt x="905166" y="413482"/>
                  <a:pt x="913236" y="421552"/>
                  <a:pt x="913236" y="431506"/>
                </a:cubicBezTo>
                <a:cubicBezTo>
                  <a:pt x="913236" y="441461"/>
                  <a:pt x="905166" y="449531"/>
                  <a:pt x="895212" y="449531"/>
                </a:cubicBezTo>
                <a:cubicBezTo>
                  <a:pt x="885257" y="449531"/>
                  <a:pt x="877187" y="441461"/>
                  <a:pt x="877187" y="431506"/>
                </a:cubicBezTo>
                <a:cubicBezTo>
                  <a:pt x="877187" y="421552"/>
                  <a:pt x="885257" y="413482"/>
                  <a:pt x="895212" y="413482"/>
                </a:cubicBezTo>
                <a:close/>
                <a:moveTo>
                  <a:pt x="672910" y="413482"/>
                </a:moveTo>
                <a:cubicBezTo>
                  <a:pt x="682865" y="413482"/>
                  <a:pt x="690935" y="421552"/>
                  <a:pt x="690935" y="431506"/>
                </a:cubicBezTo>
                <a:cubicBezTo>
                  <a:pt x="690935" y="441461"/>
                  <a:pt x="682865" y="449531"/>
                  <a:pt x="672910" y="449531"/>
                </a:cubicBezTo>
                <a:cubicBezTo>
                  <a:pt x="662956" y="449531"/>
                  <a:pt x="654886" y="441461"/>
                  <a:pt x="654886" y="431506"/>
                </a:cubicBezTo>
                <a:cubicBezTo>
                  <a:pt x="654886" y="421552"/>
                  <a:pt x="662956" y="413482"/>
                  <a:pt x="672910" y="413482"/>
                </a:cubicBezTo>
                <a:close/>
                <a:moveTo>
                  <a:pt x="3719035" y="407474"/>
                </a:moveTo>
                <a:cubicBezTo>
                  <a:pt x="3728990" y="407474"/>
                  <a:pt x="3737060" y="415544"/>
                  <a:pt x="3737060" y="425499"/>
                </a:cubicBezTo>
                <a:cubicBezTo>
                  <a:pt x="3737060" y="435453"/>
                  <a:pt x="3728990" y="443523"/>
                  <a:pt x="3719035" y="443523"/>
                </a:cubicBezTo>
                <a:cubicBezTo>
                  <a:pt x="3709081" y="443523"/>
                  <a:pt x="3701011" y="435453"/>
                  <a:pt x="3701011" y="425499"/>
                </a:cubicBezTo>
                <a:cubicBezTo>
                  <a:pt x="3701011" y="415544"/>
                  <a:pt x="3709081" y="407474"/>
                  <a:pt x="3719035" y="407474"/>
                </a:cubicBezTo>
                <a:close/>
                <a:moveTo>
                  <a:pt x="6002126" y="401466"/>
                </a:moveTo>
                <a:cubicBezTo>
                  <a:pt x="6012081" y="401466"/>
                  <a:pt x="6020151" y="409535"/>
                  <a:pt x="6020151" y="419490"/>
                </a:cubicBezTo>
                <a:cubicBezTo>
                  <a:pt x="6020151" y="429445"/>
                  <a:pt x="6012081" y="437515"/>
                  <a:pt x="6002126" y="437515"/>
                </a:cubicBezTo>
                <a:cubicBezTo>
                  <a:pt x="5992172" y="437515"/>
                  <a:pt x="5984102" y="429445"/>
                  <a:pt x="5984102" y="419490"/>
                </a:cubicBezTo>
                <a:cubicBezTo>
                  <a:pt x="5984102" y="409535"/>
                  <a:pt x="5992172" y="401466"/>
                  <a:pt x="6002126" y="401466"/>
                </a:cubicBezTo>
                <a:close/>
                <a:moveTo>
                  <a:pt x="1970668" y="401466"/>
                </a:moveTo>
                <a:cubicBezTo>
                  <a:pt x="1980623" y="401466"/>
                  <a:pt x="1988693" y="409535"/>
                  <a:pt x="1988693" y="419490"/>
                </a:cubicBezTo>
                <a:cubicBezTo>
                  <a:pt x="1988693" y="429445"/>
                  <a:pt x="1980623" y="437515"/>
                  <a:pt x="1970668" y="437515"/>
                </a:cubicBezTo>
                <a:cubicBezTo>
                  <a:pt x="1960714" y="437515"/>
                  <a:pt x="1952644" y="429445"/>
                  <a:pt x="1952644" y="419490"/>
                </a:cubicBezTo>
                <a:cubicBezTo>
                  <a:pt x="1952644" y="409535"/>
                  <a:pt x="1960714" y="401466"/>
                  <a:pt x="1970668" y="401466"/>
                </a:cubicBezTo>
                <a:close/>
                <a:moveTo>
                  <a:pt x="5533492" y="395457"/>
                </a:moveTo>
                <a:cubicBezTo>
                  <a:pt x="5543447" y="395457"/>
                  <a:pt x="5551517" y="403527"/>
                  <a:pt x="5551517" y="413481"/>
                </a:cubicBezTo>
                <a:cubicBezTo>
                  <a:pt x="5551517" y="423436"/>
                  <a:pt x="5543447" y="431506"/>
                  <a:pt x="5533492" y="431506"/>
                </a:cubicBezTo>
                <a:cubicBezTo>
                  <a:pt x="5523537" y="431506"/>
                  <a:pt x="5515468" y="423436"/>
                  <a:pt x="5515468" y="413481"/>
                </a:cubicBezTo>
                <a:cubicBezTo>
                  <a:pt x="5515468" y="403527"/>
                  <a:pt x="5523537" y="395457"/>
                  <a:pt x="5533492" y="395457"/>
                </a:cubicBezTo>
                <a:close/>
                <a:moveTo>
                  <a:pt x="3166287" y="395457"/>
                </a:moveTo>
                <a:cubicBezTo>
                  <a:pt x="3176242" y="395457"/>
                  <a:pt x="3184312" y="403527"/>
                  <a:pt x="3184312" y="413481"/>
                </a:cubicBezTo>
                <a:cubicBezTo>
                  <a:pt x="3184312" y="423436"/>
                  <a:pt x="3176242" y="431506"/>
                  <a:pt x="3166287" y="431506"/>
                </a:cubicBezTo>
                <a:cubicBezTo>
                  <a:pt x="3156332" y="431506"/>
                  <a:pt x="3148262" y="423436"/>
                  <a:pt x="3148262" y="413481"/>
                </a:cubicBezTo>
                <a:cubicBezTo>
                  <a:pt x="3148262" y="403527"/>
                  <a:pt x="3156332" y="395457"/>
                  <a:pt x="3166287" y="395457"/>
                </a:cubicBezTo>
                <a:close/>
                <a:moveTo>
                  <a:pt x="2373213" y="395457"/>
                </a:moveTo>
                <a:cubicBezTo>
                  <a:pt x="2383168" y="395457"/>
                  <a:pt x="2391238" y="403527"/>
                  <a:pt x="2391238" y="413481"/>
                </a:cubicBezTo>
                <a:cubicBezTo>
                  <a:pt x="2391238" y="423436"/>
                  <a:pt x="2383168" y="431506"/>
                  <a:pt x="2373213" y="431506"/>
                </a:cubicBezTo>
                <a:cubicBezTo>
                  <a:pt x="2363259" y="431506"/>
                  <a:pt x="2355189" y="423436"/>
                  <a:pt x="2355189" y="413481"/>
                </a:cubicBezTo>
                <a:cubicBezTo>
                  <a:pt x="2355189" y="403527"/>
                  <a:pt x="2363259" y="395457"/>
                  <a:pt x="2373213" y="395457"/>
                </a:cubicBezTo>
                <a:close/>
                <a:moveTo>
                  <a:pt x="787065" y="395457"/>
                </a:moveTo>
                <a:cubicBezTo>
                  <a:pt x="797020" y="395457"/>
                  <a:pt x="805090" y="403527"/>
                  <a:pt x="805090" y="413481"/>
                </a:cubicBezTo>
                <a:cubicBezTo>
                  <a:pt x="805090" y="423436"/>
                  <a:pt x="797020" y="431506"/>
                  <a:pt x="787065" y="431506"/>
                </a:cubicBezTo>
                <a:cubicBezTo>
                  <a:pt x="777111" y="431506"/>
                  <a:pt x="769041" y="423436"/>
                  <a:pt x="769041" y="413481"/>
                </a:cubicBezTo>
                <a:cubicBezTo>
                  <a:pt x="769041" y="403527"/>
                  <a:pt x="777111" y="395457"/>
                  <a:pt x="787065" y="395457"/>
                </a:cubicBezTo>
                <a:close/>
                <a:moveTo>
                  <a:pt x="6344591" y="389449"/>
                </a:moveTo>
                <a:cubicBezTo>
                  <a:pt x="6354545" y="389449"/>
                  <a:pt x="6362615" y="397519"/>
                  <a:pt x="6362615" y="407473"/>
                </a:cubicBezTo>
                <a:cubicBezTo>
                  <a:pt x="6362615" y="417428"/>
                  <a:pt x="6354546" y="425498"/>
                  <a:pt x="6344591" y="425498"/>
                </a:cubicBezTo>
                <a:cubicBezTo>
                  <a:pt x="6334636" y="425498"/>
                  <a:pt x="6326566" y="417428"/>
                  <a:pt x="6326566" y="407473"/>
                </a:cubicBezTo>
                <a:cubicBezTo>
                  <a:pt x="6326566" y="397519"/>
                  <a:pt x="6334635" y="389449"/>
                  <a:pt x="6344591" y="389449"/>
                </a:cubicBezTo>
                <a:close/>
                <a:moveTo>
                  <a:pt x="5407321" y="383441"/>
                </a:moveTo>
                <a:cubicBezTo>
                  <a:pt x="5417276" y="383441"/>
                  <a:pt x="5425346" y="391511"/>
                  <a:pt x="5425346" y="401465"/>
                </a:cubicBezTo>
                <a:cubicBezTo>
                  <a:pt x="5425346" y="411420"/>
                  <a:pt x="5417276" y="419490"/>
                  <a:pt x="5407321" y="419490"/>
                </a:cubicBezTo>
                <a:cubicBezTo>
                  <a:pt x="5397366" y="419490"/>
                  <a:pt x="5389297" y="411420"/>
                  <a:pt x="5389297" y="401465"/>
                </a:cubicBezTo>
                <a:cubicBezTo>
                  <a:pt x="5389297" y="391511"/>
                  <a:pt x="5397366" y="383441"/>
                  <a:pt x="5407321" y="383441"/>
                </a:cubicBezTo>
                <a:close/>
                <a:moveTo>
                  <a:pt x="5233085" y="383441"/>
                </a:moveTo>
                <a:cubicBezTo>
                  <a:pt x="5243040" y="383441"/>
                  <a:pt x="5251110" y="391511"/>
                  <a:pt x="5251110" y="401465"/>
                </a:cubicBezTo>
                <a:cubicBezTo>
                  <a:pt x="5251110" y="411420"/>
                  <a:pt x="5243040" y="419490"/>
                  <a:pt x="5233085" y="419490"/>
                </a:cubicBezTo>
                <a:cubicBezTo>
                  <a:pt x="5223130" y="419490"/>
                  <a:pt x="5215061" y="411420"/>
                  <a:pt x="5215061" y="401465"/>
                </a:cubicBezTo>
                <a:cubicBezTo>
                  <a:pt x="5215061" y="391511"/>
                  <a:pt x="5223130" y="383441"/>
                  <a:pt x="5233085" y="383441"/>
                </a:cubicBezTo>
                <a:close/>
                <a:moveTo>
                  <a:pt x="4956711" y="383441"/>
                </a:moveTo>
                <a:cubicBezTo>
                  <a:pt x="4966666" y="383441"/>
                  <a:pt x="4974736" y="391511"/>
                  <a:pt x="4974736" y="401465"/>
                </a:cubicBezTo>
                <a:cubicBezTo>
                  <a:pt x="4974736" y="411420"/>
                  <a:pt x="4966666" y="419490"/>
                  <a:pt x="4956711" y="419490"/>
                </a:cubicBezTo>
                <a:cubicBezTo>
                  <a:pt x="4946756" y="419490"/>
                  <a:pt x="4938687" y="411420"/>
                  <a:pt x="4938687" y="401465"/>
                </a:cubicBezTo>
                <a:cubicBezTo>
                  <a:pt x="4938687" y="391511"/>
                  <a:pt x="4946756" y="383441"/>
                  <a:pt x="4956711" y="383441"/>
                </a:cubicBezTo>
                <a:close/>
                <a:moveTo>
                  <a:pt x="3604880" y="377433"/>
                </a:moveTo>
                <a:cubicBezTo>
                  <a:pt x="3614835" y="377433"/>
                  <a:pt x="3622905" y="385503"/>
                  <a:pt x="3622905" y="395458"/>
                </a:cubicBezTo>
                <a:cubicBezTo>
                  <a:pt x="3622905" y="405412"/>
                  <a:pt x="3614835" y="413482"/>
                  <a:pt x="3604880" y="413482"/>
                </a:cubicBezTo>
                <a:cubicBezTo>
                  <a:pt x="3594925" y="413482"/>
                  <a:pt x="3586856" y="405412"/>
                  <a:pt x="3586856" y="395458"/>
                </a:cubicBezTo>
                <a:cubicBezTo>
                  <a:pt x="3586856" y="385503"/>
                  <a:pt x="3594925" y="377433"/>
                  <a:pt x="3604880" y="377433"/>
                </a:cubicBezTo>
                <a:close/>
                <a:moveTo>
                  <a:pt x="5082882" y="371425"/>
                </a:moveTo>
                <a:cubicBezTo>
                  <a:pt x="5092837" y="371425"/>
                  <a:pt x="5100907" y="379494"/>
                  <a:pt x="5100907" y="389449"/>
                </a:cubicBezTo>
                <a:cubicBezTo>
                  <a:pt x="5100907" y="399404"/>
                  <a:pt x="5092837" y="407474"/>
                  <a:pt x="5082882" y="407474"/>
                </a:cubicBezTo>
                <a:cubicBezTo>
                  <a:pt x="5072927" y="407474"/>
                  <a:pt x="5064858" y="399404"/>
                  <a:pt x="5064858" y="389449"/>
                </a:cubicBezTo>
                <a:cubicBezTo>
                  <a:pt x="5064858" y="379494"/>
                  <a:pt x="5072927" y="371425"/>
                  <a:pt x="5082882" y="371425"/>
                </a:cubicBezTo>
                <a:close/>
                <a:moveTo>
                  <a:pt x="4638280" y="371425"/>
                </a:moveTo>
                <a:cubicBezTo>
                  <a:pt x="4648235" y="371425"/>
                  <a:pt x="4656305" y="379494"/>
                  <a:pt x="4656305" y="389449"/>
                </a:cubicBezTo>
                <a:cubicBezTo>
                  <a:pt x="4656305" y="399404"/>
                  <a:pt x="4648235" y="407474"/>
                  <a:pt x="4638280" y="407474"/>
                </a:cubicBezTo>
                <a:cubicBezTo>
                  <a:pt x="4628325" y="407474"/>
                  <a:pt x="4620255" y="399404"/>
                  <a:pt x="4620255" y="389449"/>
                </a:cubicBezTo>
                <a:cubicBezTo>
                  <a:pt x="4620255" y="379494"/>
                  <a:pt x="4628325" y="371425"/>
                  <a:pt x="4638280" y="371425"/>
                </a:cubicBezTo>
                <a:close/>
                <a:moveTo>
                  <a:pt x="4289808" y="371425"/>
                </a:moveTo>
                <a:cubicBezTo>
                  <a:pt x="4299763" y="371425"/>
                  <a:pt x="4307833" y="379494"/>
                  <a:pt x="4307833" y="389449"/>
                </a:cubicBezTo>
                <a:cubicBezTo>
                  <a:pt x="4307833" y="399404"/>
                  <a:pt x="4299763" y="407474"/>
                  <a:pt x="4289808" y="407474"/>
                </a:cubicBezTo>
                <a:cubicBezTo>
                  <a:pt x="4279854" y="407474"/>
                  <a:pt x="4271784" y="399404"/>
                  <a:pt x="4271784" y="389449"/>
                </a:cubicBezTo>
                <a:cubicBezTo>
                  <a:pt x="4271784" y="379494"/>
                  <a:pt x="4279854" y="371425"/>
                  <a:pt x="4289808" y="371425"/>
                </a:cubicBezTo>
                <a:close/>
                <a:moveTo>
                  <a:pt x="3412620" y="371425"/>
                </a:moveTo>
                <a:cubicBezTo>
                  <a:pt x="3422575" y="371425"/>
                  <a:pt x="3430645" y="379494"/>
                  <a:pt x="3430645" y="389449"/>
                </a:cubicBezTo>
                <a:cubicBezTo>
                  <a:pt x="3430645" y="399404"/>
                  <a:pt x="3422575" y="407474"/>
                  <a:pt x="3412620" y="407474"/>
                </a:cubicBezTo>
                <a:cubicBezTo>
                  <a:pt x="3402666" y="407474"/>
                  <a:pt x="3394596" y="399404"/>
                  <a:pt x="3394596" y="389449"/>
                </a:cubicBezTo>
                <a:cubicBezTo>
                  <a:pt x="3394596" y="379494"/>
                  <a:pt x="3402666" y="371425"/>
                  <a:pt x="3412620" y="371425"/>
                </a:cubicBezTo>
                <a:close/>
                <a:moveTo>
                  <a:pt x="3286449" y="371425"/>
                </a:moveTo>
                <a:cubicBezTo>
                  <a:pt x="3296404" y="371425"/>
                  <a:pt x="3304474" y="379494"/>
                  <a:pt x="3304474" y="389449"/>
                </a:cubicBezTo>
                <a:cubicBezTo>
                  <a:pt x="3304474" y="399404"/>
                  <a:pt x="3296404" y="407474"/>
                  <a:pt x="3286449" y="407474"/>
                </a:cubicBezTo>
                <a:cubicBezTo>
                  <a:pt x="3276494" y="407474"/>
                  <a:pt x="3268424" y="399404"/>
                  <a:pt x="3268424" y="389449"/>
                </a:cubicBezTo>
                <a:cubicBezTo>
                  <a:pt x="3268424" y="379494"/>
                  <a:pt x="3276494" y="371425"/>
                  <a:pt x="3286449" y="371425"/>
                </a:cubicBezTo>
                <a:close/>
                <a:moveTo>
                  <a:pt x="2204985" y="371425"/>
                </a:moveTo>
                <a:cubicBezTo>
                  <a:pt x="2214940" y="371425"/>
                  <a:pt x="2223010" y="379494"/>
                  <a:pt x="2223010" y="389449"/>
                </a:cubicBezTo>
                <a:cubicBezTo>
                  <a:pt x="2223010" y="399404"/>
                  <a:pt x="2214940" y="407474"/>
                  <a:pt x="2204985" y="407474"/>
                </a:cubicBezTo>
                <a:cubicBezTo>
                  <a:pt x="2195031" y="407474"/>
                  <a:pt x="2186961" y="399404"/>
                  <a:pt x="2186961" y="389449"/>
                </a:cubicBezTo>
                <a:cubicBezTo>
                  <a:pt x="2186961" y="379494"/>
                  <a:pt x="2195031" y="371425"/>
                  <a:pt x="2204985" y="371425"/>
                </a:cubicBezTo>
                <a:close/>
                <a:moveTo>
                  <a:pt x="1033398" y="371425"/>
                </a:moveTo>
                <a:cubicBezTo>
                  <a:pt x="1043353" y="371425"/>
                  <a:pt x="1051423" y="379494"/>
                  <a:pt x="1051423" y="389449"/>
                </a:cubicBezTo>
                <a:cubicBezTo>
                  <a:pt x="1051423" y="399404"/>
                  <a:pt x="1043353" y="407474"/>
                  <a:pt x="1033398" y="407474"/>
                </a:cubicBezTo>
                <a:cubicBezTo>
                  <a:pt x="1023444" y="407474"/>
                  <a:pt x="1015374" y="399404"/>
                  <a:pt x="1015374" y="389449"/>
                </a:cubicBezTo>
                <a:cubicBezTo>
                  <a:pt x="1015374" y="379494"/>
                  <a:pt x="1023444" y="371425"/>
                  <a:pt x="1033398" y="371425"/>
                </a:cubicBezTo>
                <a:close/>
                <a:moveTo>
                  <a:pt x="432585" y="371425"/>
                </a:moveTo>
                <a:cubicBezTo>
                  <a:pt x="442540" y="371425"/>
                  <a:pt x="450610" y="379494"/>
                  <a:pt x="450610" y="389449"/>
                </a:cubicBezTo>
                <a:cubicBezTo>
                  <a:pt x="450610" y="399404"/>
                  <a:pt x="442540" y="407474"/>
                  <a:pt x="432585" y="407474"/>
                </a:cubicBezTo>
                <a:cubicBezTo>
                  <a:pt x="422631" y="407474"/>
                  <a:pt x="414561" y="399404"/>
                  <a:pt x="414561" y="389449"/>
                </a:cubicBezTo>
                <a:cubicBezTo>
                  <a:pt x="414561" y="379494"/>
                  <a:pt x="422631" y="371425"/>
                  <a:pt x="432585" y="371425"/>
                </a:cubicBezTo>
                <a:close/>
                <a:moveTo>
                  <a:pt x="4037466" y="365417"/>
                </a:moveTo>
                <a:cubicBezTo>
                  <a:pt x="4047421" y="365417"/>
                  <a:pt x="4055491" y="373487"/>
                  <a:pt x="4055491" y="383441"/>
                </a:cubicBezTo>
                <a:cubicBezTo>
                  <a:pt x="4055491" y="393396"/>
                  <a:pt x="4047421" y="401466"/>
                  <a:pt x="4037466" y="401466"/>
                </a:cubicBezTo>
                <a:cubicBezTo>
                  <a:pt x="4027511" y="401466"/>
                  <a:pt x="4019441" y="393396"/>
                  <a:pt x="4019441" y="383441"/>
                </a:cubicBezTo>
                <a:cubicBezTo>
                  <a:pt x="4019441" y="373487"/>
                  <a:pt x="4027511" y="365417"/>
                  <a:pt x="4037466" y="365417"/>
                </a:cubicBezTo>
                <a:close/>
                <a:moveTo>
                  <a:pt x="2943986" y="365417"/>
                </a:moveTo>
                <a:cubicBezTo>
                  <a:pt x="2953941" y="365417"/>
                  <a:pt x="2962011" y="373487"/>
                  <a:pt x="2962011" y="383441"/>
                </a:cubicBezTo>
                <a:cubicBezTo>
                  <a:pt x="2962011" y="393396"/>
                  <a:pt x="2953941" y="401466"/>
                  <a:pt x="2943986" y="401466"/>
                </a:cubicBezTo>
                <a:cubicBezTo>
                  <a:pt x="2934031" y="401466"/>
                  <a:pt x="2925962" y="393396"/>
                  <a:pt x="2925962" y="383441"/>
                </a:cubicBezTo>
                <a:cubicBezTo>
                  <a:pt x="2925962" y="373487"/>
                  <a:pt x="2934031" y="365417"/>
                  <a:pt x="2943986" y="365417"/>
                </a:cubicBezTo>
                <a:close/>
                <a:moveTo>
                  <a:pt x="2811807" y="365417"/>
                </a:moveTo>
                <a:cubicBezTo>
                  <a:pt x="2821762" y="365417"/>
                  <a:pt x="2829832" y="373487"/>
                  <a:pt x="2829832" y="383441"/>
                </a:cubicBezTo>
                <a:cubicBezTo>
                  <a:pt x="2829832" y="393396"/>
                  <a:pt x="2821762" y="401466"/>
                  <a:pt x="2811807" y="401466"/>
                </a:cubicBezTo>
                <a:cubicBezTo>
                  <a:pt x="2801853" y="401466"/>
                  <a:pt x="2793783" y="393396"/>
                  <a:pt x="2793783" y="383441"/>
                </a:cubicBezTo>
                <a:cubicBezTo>
                  <a:pt x="2793783" y="373487"/>
                  <a:pt x="2801853" y="365417"/>
                  <a:pt x="2811807" y="365417"/>
                </a:cubicBezTo>
                <a:close/>
                <a:moveTo>
                  <a:pt x="5899988" y="353401"/>
                </a:moveTo>
                <a:cubicBezTo>
                  <a:pt x="5909943" y="353401"/>
                  <a:pt x="5918013" y="361471"/>
                  <a:pt x="5918013" y="371425"/>
                </a:cubicBezTo>
                <a:cubicBezTo>
                  <a:pt x="5918013" y="381380"/>
                  <a:pt x="5909943" y="389450"/>
                  <a:pt x="5899988" y="389450"/>
                </a:cubicBezTo>
                <a:cubicBezTo>
                  <a:pt x="5890033" y="389450"/>
                  <a:pt x="5881963" y="381380"/>
                  <a:pt x="5881963" y="371425"/>
                </a:cubicBezTo>
                <a:cubicBezTo>
                  <a:pt x="5881963" y="361471"/>
                  <a:pt x="5890033" y="353401"/>
                  <a:pt x="5899988" y="353401"/>
                </a:cubicBezTo>
                <a:close/>
                <a:moveTo>
                  <a:pt x="4842556" y="353401"/>
                </a:moveTo>
                <a:cubicBezTo>
                  <a:pt x="4852511" y="353401"/>
                  <a:pt x="4860581" y="361471"/>
                  <a:pt x="4860581" y="371425"/>
                </a:cubicBezTo>
                <a:cubicBezTo>
                  <a:pt x="4860581" y="381380"/>
                  <a:pt x="4852511" y="389450"/>
                  <a:pt x="4842556" y="389450"/>
                </a:cubicBezTo>
                <a:cubicBezTo>
                  <a:pt x="4832601" y="389450"/>
                  <a:pt x="4824532" y="381380"/>
                  <a:pt x="4824532" y="371425"/>
                </a:cubicBezTo>
                <a:cubicBezTo>
                  <a:pt x="4824532" y="361471"/>
                  <a:pt x="4832601" y="353401"/>
                  <a:pt x="4842556" y="353401"/>
                </a:cubicBezTo>
                <a:close/>
                <a:moveTo>
                  <a:pt x="4518117" y="353401"/>
                </a:moveTo>
                <a:cubicBezTo>
                  <a:pt x="4528072" y="353401"/>
                  <a:pt x="4536142" y="361471"/>
                  <a:pt x="4536142" y="371425"/>
                </a:cubicBezTo>
                <a:cubicBezTo>
                  <a:pt x="4536142" y="381380"/>
                  <a:pt x="4528072" y="389450"/>
                  <a:pt x="4518117" y="389450"/>
                </a:cubicBezTo>
                <a:cubicBezTo>
                  <a:pt x="4508162" y="389450"/>
                  <a:pt x="4500092" y="381380"/>
                  <a:pt x="4500092" y="371425"/>
                </a:cubicBezTo>
                <a:cubicBezTo>
                  <a:pt x="4500092" y="361471"/>
                  <a:pt x="4508162" y="353401"/>
                  <a:pt x="4518117" y="353401"/>
                </a:cubicBezTo>
                <a:close/>
                <a:moveTo>
                  <a:pt x="4403962" y="353401"/>
                </a:moveTo>
                <a:cubicBezTo>
                  <a:pt x="4413917" y="353401"/>
                  <a:pt x="4421987" y="361471"/>
                  <a:pt x="4421987" y="371425"/>
                </a:cubicBezTo>
                <a:cubicBezTo>
                  <a:pt x="4421987" y="381380"/>
                  <a:pt x="4413917" y="389450"/>
                  <a:pt x="4403962" y="389450"/>
                </a:cubicBezTo>
                <a:cubicBezTo>
                  <a:pt x="4394008" y="389450"/>
                  <a:pt x="4385938" y="381380"/>
                  <a:pt x="4385938" y="371425"/>
                </a:cubicBezTo>
                <a:cubicBezTo>
                  <a:pt x="4385938" y="361471"/>
                  <a:pt x="4394008" y="353401"/>
                  <a:pt x="4403962" y="353401"/>
                </a:cubicBezTo>
                <a:close/>
                <a:moveTo>
                  <a:pt x="4151621" y="353401"/>
                </a:moveTo>
                <a:cubicBezTo>
                  <a:pt x="4161576" y="353401"/>
                  <a:pt x="4169646" y="361471"/>
                  <a:pt x="4169646" y="371425"/>
                </a:cubicBezTo>
                <a:cubicBezTo>
                  <a:pt x="4169646" y="381380"/>
                  <a:pt x="4161576" y="389450"/>
                  <a:pt x="4151621" y="389450"/>
                </a:cubicBezTo>
                <a:cubicBezTo>
                  <a:pt x="4141666" y="389450"/>
                  <a:pt x="4133597" y="381380"/>
                  <a:pt x="4133597" y="371425"/>
                </a:cubicBezTo>
                <a:cubicBezTo>
                  <a:pt x="4133597" y="361471"/>
                  <a:pt x="4141666" y="353401"/>
                  <a:pt x="4151621" y="353401"/>
                </a:cubicBezTo>
                <a:close/>
                <a:moveTo>
                  <a:pt x="3911295" y="347392"/>
                </a:moveTo>
                <a:cubicBezTo>
                  <a:pt x="3921250" y="347392"/>
                  <a:pt x="3929320" y="355462"/>
                  <a:pt x="3929320" y="365417"/>
                </a:cubicBezTo>
                <a:cubicBezTo>
                  <a:pt x="3929320" y="375371"/>
                  <a:pt x="3921250" y="383441"/>
                  <a:pt x="3911295" y="383441"/>
                </a:cubicBezTo>
                <a:cubicBezTo>
                  <a:pt x="3901340" y="383441"/>
                  <a:pt x="3893271" y="375371"/>
                  <a:pt x="3893271" y="365417"/>
                </a:cubicBezTo>
                <a:cubicBezTo>
                  <a:pt x="3893271" y="355462"/>
                  <a:pt x="3901340" y="347392"/>
                  <a:pt x="3911295" y="347392"/>
                </a:cubicBezTo>
                <a:close/>
                <a:moveTo>
                  <a:pt x="2078814" y="347392"/>
                </a:moveTo>
                <a:cubicBezTo>
                  <a:pt x="2088769" y="347392"/>
                  <a:pt x="2096839" y="355462"/>
                  <a:pt x="2096839" y="365417"/>
                </a:cubicBezTo>
                <a:cubicBezTo>
                  <a:pt x="2096839" y="375371"/>
                  <a:pt x="2088769" y="383441"/>
                  <a:pt x="2078814" y="383441"/>
                </a:cubicBezTo>
                <a:cubicBezTo>
                  <a:pt x="2068860" y="383441"/>
                  <a:pt x="2060790" y="375371"/>
                  <a:pt x="2060790" y="365417"/>
                </a:cubicBezTo>
                <a:cubicBezTo>
                  <a:pt x="2060790" y="355462"/>
                  <a:pt x="2068860" y="347392"/>
                  <a:pt x="2078814" y="347392"/>
                </a:cubicBezTo>
                <a:close/>
                <a:moveTo>
                  <a:pt x="1345823" y="347392"/>
                </a:moveTo>
                <a:cubicBezTo>
                  <a:pt x="1355777" y="347392"/>
                  <a:pt x="1363847" y="355462"/>
                  <a:pt x="1363847" y="365417"/>
                </a:cubicBezTo>
                <a:cubicBezTo>
                  <a:pt x="1363847" y="375371"/>
                  <a:pt x="1355777" y="383441"/>
                  <a:pt x="1345823" y="383441"/>
                </a:cubicBezTo>
                <a:cubicBezTo>
                  <a:pt x="1335868" y="383441"/>
                  <a:pt x="1327798" y="375371"/>
                  <a:pt x="1327798" y="365417"/>
                </a:cubicBezTo>
                <a:cubicBezTo>
                  <a:pt x="1327798" y="355462"/>
                  <a:pt x="1335868" y="347392"/>
                  <a:pt x="1345823" y="347392"/>
                </a:cubicBezTo>
                <a:close/>
                <a:moveTo>
                  <a:pt x="1556107" y="341384"/>
                </a:moveTo>
                <a:cubicBezTo>
                  <a:pt x="1566061" y="341384"/>
                  <a:pt x="1574131" y="349453"/>
                  <a:pt x="1574131" y="359408"/>
                </a:cubicBezTo>
                <a:cubicBezTo>
                  <a:pt x="1574131" y="369363"/>
                  <a:pt x="1566061" y="377433"/>
                  <a:pt x="1556107" y="377433"/>
                </a:cubicBezTo>
                <a:cubicBezTo>
                  <a:pt x="1546152" y="377433"/>
                  <a:pt x="1538082" y="369363"/>
                  <a:pt x="1538082" y="359408"/>
                </a:cubicBezTo>
                <a:cubicBezTo>
                  <a:pt x="1538082" y="349453"/>
                  <a:pt x="1546152" y="341384"/>
                  <a:pt x="1556107" y="341384"/>
                </a:cubicBezTo>
                <a:close/>
                <a:moveTo>
                  <a:pt x="306414" y="341384"/>
                </a:moveTo>
                <a:cubicBezTo>
                  <a:pt x="316369" y="341384"/>
                  <a:pt x="324439" y="349453"/>
                  <a:pt x="324439" y="359408"/>
                </a:cubicBezTo>
                <a:cubicBezTo>
                  <a:pt x="324439" y="369363"/>
                  <a:pt x="316369" y="377433"/>
                  <a:pt x="306414" y="377433"/>
                </a:cubicBezTo>
                <a:cubicBezTo>
                  <a:pt x="296460" y="377433"/>
                  <a:pt x="288390" y="369363"/>
                  <a:pt x="288390" y="359408"/>
                </a:cubicBezTo>
                <a:cubicBezTo>
                  <a:pt x="288390" y="349453"/>
                  <a:pt x="296460" y="341384"/>
                  <a:pt x="306414" y="341384"/>
                </a:cubicBezTo>
                <a:close/>
                <a:moveTo>
                  <a:pt x="6206403" y="335376"/>
                </a:moveTo>
                <a:cubicBezTo>
                  <a:pt x="6216358" y="335376"/>
                  <a:pt x="6224428" y="343446"/>
                  <a:pt x="6224428" y="353400"/>
                </a:cubicBezTo>
                <a:cubicBezTo>
                  <a:pt x="6224428" y="363355"/>
                  <a:pt x="6216358" y="371425"/>
                  <a:pt x="6206403" y="371425"/>
                </a:cubicBezTo>
                <a:cubicBezTo>
                  <a:pt x="6196449" y="371425"/>
                  <a:pt x="6188379" y="363355"/>
                  <a:pt x="6188379" y="353400"/>
                </a:cubicBezTo>
                <a:cubicBezTo>
                  <a:pt x="6188379" y="343446"/>
                  <a:pt x="6196449" y="335376"/>
                  <a:pt x="6206403" y="335376"/>
                </a:cubicBezTo>
                <a:close/>
                <a:moveTo>
                  <a:pt x="1670261" y="335376"/>
                </a:moveTo>
                <a:cubicBezTo>
                  <a:pt x="1680216" y="335376"/>
                  <a:pt x="1688286" y="343446"/>
                  <a:pt x="1688286" y="353400"/>
                </a:cubicBezTo>
                <a:cubicBezTo>
                  <a:pt x="1688286" y="363355"/>
                  <a:pt x="1680216" y="371425"/>
                  <a:pt x="1670261" y="371425"/>
                </a:cubicBezTo>
                <a:cubicBezTo>
                  <a:pt x="1660307" y="371425"/>
                  <a:pt x="1652237" y="363355"/>
                  <a:pt x="1652237" y="353400"/>
                </a:cubicBezTo>
                <a:cubicBezTo>
                  <a:pt x="1652237" y="343446"/>
                  <a:pt x="1660307" y="335376"/>
                  <a:pt x="1670261" y="335376"/>
                </a:cubicBezTo>
                <a:close/>
                <a:moveTo>
                  <a:pt x="5767809" y="329368"/>
                </a:moveTo>
                <a:cubicBezTo>
                  <a:pt x="5777764" y="329368"/>
                  <a:pt x="5785834" y="337438"/>
                  <a:pt x="5785834" y="347392"/>
                </a:cubicBezTo>
                <a:cubicBezTo>
                  <a:pt x="5785834" y="357347"/>
                  <a:pt x="5777764" y="365417"/>
                  <a:pt x="5767809" y="365417"/>
                </a:cubicBezTo>
                <a:cubicBezTo>
                  <a:pt x="5757854" y="365417"/>
                  <a:pt x="5749785" y="357347"/>
                  <a:pt x="5749785" y="347392"/>
                </a:cubicBezTo>
                <a:cubicBezTo>
                  <a:pt x="5749785" y="337438"/>
                  <a:pt x="5757854" y="329368"/>
                  <a:pt x="5767809" y="329368"/>
                </a:cubicBezTo>
                <a:close/>
                <a:moveTo>
                  <a:pt x="3797141" y="329368"/>
                </a:moveTo>
                <a:cubicBezTo>
                  <a:pt x="3807096" y="329368"/>
                  <a:pt x="3815166" y="337438"/>
                  <a:pt x="3815166" y="347392"/>
                </a:cubicBezTo>
                <a:cubicBezTo>
                  <a:pt x="3815166" y="357347"/>
                  <a:pt x="3807096" y="365417"/>
                  <a:pt x="3797141" y="365417"/>
                </a:cubicBezTo>
                <a:cubicBezTo>
                  <a:pt x="3787186" y="365417"/>
                  <a:pt x="3779116" y="357347"/>
                  <a:pt x="3779116" y="347392"/>
                </a:cubicBezTo>
                <a:cubicBezTo>
                  <a:pt x="3779116" y="337438"/>
                  <a:pt x="3787186" y="329368"/>
                  <a:pt x="3797141" y="329368"/>
                </a:cubicBezTo>
                <a:close/>
                <a:moveTo>
                  <a:pt x="2673619" y="329368"/>
                </a:moveTo>
                <a:cubicBezTo>
                  <a:pt x="2683574" y="329368"/>
                  <a:pt x="2691644" y="337438"/>
                  <a:pt x="2691644" y="347392"/>
                </a:cubicBezTo>
                <a:cubicBezTo>
                  <a:pt x="2691644" y="357347"/>
                  <a:pt x="2683574" y="365417"/>
                  <a:pt x="2673619" y="365417"/>
                </a:cubicBezTo>
                <a:cubicBezTo>
                  <a:pt x="2663664" y="365417"/>
                  <a:pt x="2655595" y="357347"/>
                  <a:pt x="2655595" y="347392"/>
                </a:cubicBezTo>
                <a:cubicBezTo>
                  <a:pt x="2655595" y="337438"/>
                  <a:pt x="2663664" y="329368"/>
                  <a:pt x="2673619" y="329368"/>
                </a:cubicBezTo>
                <a:close/>
                <a:moveTo>
                  <a:pt x="1898570" y="329368"/>
                </a:moveTo>
                <a:cubicBezTo>
                  <a:pt x="1908525" y="329368"/>
                  <a:pt x="1916595" y="337438"/>
                  <a:pt x="1916595" y="347392"/>
                </a:cubicBezTo>
                <a:cubicBezTo>
                  <a:pt x="1916595" y="357347"/>
                  <a:pt x="1908525" y="365417"/>
                  <a:pt x="1898570" y="365417"/>
                </a:cubicBezTo>
                <a:cubicBezTo>
                  <a:pt x="1888616" y="365417"/>
                  <a:pt x="1880546" y="357347"/>
                  <a:pt x="1880546" y="347392"/>
                </a:cubicBezTo>
                <a:cubicBezTo>
                  <a:pt x="1880546" y="337438"/>
                  <a:pt x="1888616" y="329368"/>
                  <a:pt x="1898570" y="329368"/>
                </a:cubicBezTo>
                <a:close/>
                <a:moveTo>
                  <a:pt x="66089" y="323360"/>
                </a:moveTo>
                <a:cubicBezTo>
                  <a:pt x="76044" y="323360"/>
                  <a:pt x="84114" y="331430"/>
                  <a:pt x="84114" y="341384"/>
                </a:cubicBezTo>
                <a:cubicBezTo>
                  <a:pt x="84114" y="351339"/>
                  <a:pt x="76044" y="359409"/>
                  <a:pt x="66089" y="359409"/>
                </a:cubicBezTo>
                <a:cubicBezTo>
                  <a:pt x="56135" y="359409"/>
                  <a:pt x="48065" y="351339"/>
                  <a:pt x="48065" y="341384"/>
                </a:cubicBezTo>
                <a:cubicBezTo>
                  <a:pt x="48065" y="331430"/>
                  <a:pt x="56135" y="323360"/>
                  <a:pt x="66089" y="323360"/>
                </a:cubicBezTo>
                <a:close/>
                <a:moveTo>
                  <a:pt x="5647646" y="317352"/>
                </a:moveTo>
                <a:cubicBezTo>
                  <a:pt x="5657601" y="317352"/>
                  <a:pt x="5665671" y="325422"/>
                  <a:pt x="5665671" y="335377"/>
                </a:cubicBezTo>
                <a:cubicBezTo>
                  <a:pt x="5665671" y="345331"/>
                  <a:pt x="5657601" y="353401"/>
                  <a:pt x="5647646" y="353401"/>
                </a:cubicBezTo>
                <a:cubicBezTo>
                  <a:pt x="5637691" y="353401"/>
                  <a:pt x="5629622" y="345331"/>
                  <a:pt x="5629622" y="335377"/>
                </a:cubicBezTo>
                <a:cubicBezTo>
                  <a:pt x="5629622" y="325422"/>
                  <a:pt x="5637691" y="317352"/>
                  <a:pt x="5647646" y="317352"/>
                </a:cubicBezTo>
                <a:close/>
                <a:moveTo>
                  <a:pt x="3064148" y="311344"/>
                </a:moveTo>
                <a:cubicBezTo>
                  <a:pt x="3074103" y="311344"/>
                  <a:pt x="3082173" y="319413"/>
                  <a:pt x="3082173" y="329368"/>
                </a:cubicBezTo>
                <a:cubicBezTo>
                  <a:pt x="3082173" y="339323"/>
                  <a:pt x="3074103" y="347393"/>
                  <a:pt x="3064148" y="347393"/>
                </a:cubicBezTo>
                <a:cubicBezTo>
                  <a:pt x="3054193" y="347393"/>
                  <a:pt x="3046124" y="339323"/>
                  <a:pt x="3046124" y="329368"/>
                </a:cubicBezTo>
                <a:cubicBezTo>
                  <a:pt x="3046124" y="319413"/>
                  <a:pt x="3054193" y="311344"/>
                  <a:pt x="3064148" y="311344"/>
                </a:cubicBezTo>
                <a:close/>
                <a:moveTo>
                  <a:pt x="2553457" y="311344"/>
                </a:moveTo>
                <a:cubicBezTo>
                  <a:pt x="2563412" y="311344"/>
                  <a:pt x="2571482" y="319413"/>
                  <a:pt x="2571482" y="329368"/>
                </a:cubicBezTo>
                <a:cubicBezTo>
                  <a:pt x="2571482" y="339323"/>
                  <a:pt x="2563412" y="347393"/>
                  <a:pt x="2553457" y="347393"/>
                </a:cubicBezTo>
                <a:cubicBezTo>
                  <a:pt x="2543502" y="347393"/>
                  <a:pt x="2535433" y="339323"/>
                  <a:pt x="2535433" y="329368"/>
                </a:cubicBezTo>
                <a:cubicBezTo>
                  <a:pt x="2535433" y="319413"/>
                  <a:pt x="2543502" y="311344"/>
                  <a:pt x="2553457" y="311344"/>
                </a:cubicBezTo>
                <a:close/>
                <a:moveTo>
                  <a:pt x="6098257" y="305335"/>
                </a:moveTo>
                <a:cubicBezTo>
                  <a:pt x="6108212" y="305335"/>
                  <a:pt x="6116282" y="313405"/>
                  <a:pt x="6116282" y="323359"/>
                </a:cubicBezTo>
                <a:cubicBezTo>
                  <a:pt x="6116282" y="333314"/>
                  <a:pt x="6108212" y="341384"/>
                  <a:pt x="6098257" y="341384"/>
                </a:cubicBezTo>
                <a:cubicBezTo>
                  <a:pt x="6088302" y="341384"/>
                  <a:pt x="6080233" y="333314"/>
                  <a:pt x="6080233" y="323359"/>
                </a:cubicBezTo>
                <a:cubicBezTo>
                  <a:pt x="6080233" y="313405"/>
                  <a:pt x="6088302" y="305335"/>
                  <a:pt x="6098257" y="305335"/>
                </a:cubicBezTo>
                <a:close/>
                <a:moveTo>
                  <a:pt x="1231667" y="305335"/>
                </a:moveTo>
                <a:cubicBezTo>
                  <a:pt x="1241622" y="305335"/>
                  <a:pt x="1249692" y="313405"/>
                  <a:pt x="1249692" y="323359"/>
                </a:cubicBezTo>
                <a:cubicBezTo>
                  <a:pt x="1249692" y="333314"/>
                  <a:pt x="1241622" y="341384"/>
                  <a:pt x="1231667" y="341384"/>
                </a:cubicBezTo>
                <a:cubicBezTo>
                  <a:pt x="1221713" y="341384"/>
                  <a:pt x="1213643" y="333314"/>
                  <a:pt x="1213643" y="323359"/>
                </a:cubicBezTo>
                <a:cubicBezTo>
                  <a:pt x="1213643" y="313405"/>
                  <a:pt x="1221713" y="305335"/>
                  <a:pt x="1231667" y="305335"/>
                </a:cubicBezTo>
                <a:close/>
                <a:moveTo>
                  <a:pt x="174235" y="305335"/>
                </a:moveTo>
                <a:cubicBezTo>
                  <a:pt x="184190" y="305335"/>
                  <a:pt x="192260" y="313405"/>
                  <a:pt x="192260" y="323359"/>
                </a:cubicBezTo>
                <a:cubicBezTo>
                  <a:pt x="192260" y="333314"/>
                  <a:pt x="184190" y="341384"/>
                  <a:pt x="174235" y="341384"/>
                </a:cubicBezTo>
                <a:cubicBezTo>
                  <a:pt x="164281" y="341384"/>
                  <a:pt x="156211" y="333314"/>
                  <a:pt x="156211" y="323359"/>
                </a:cubicBezTo>
                <a:cubicBezTo>
                  <a:pt x="156211" y="313405"/>
                  <a:pt x="164281" y="305335"/>
                  <a:pt x="174235" y="305335"/>
                </a:cubicBezTo>
                <a:close/>
                <a:moveTo>
                  <a:pt x="3520767" y="299327"/>
                </a:moveTo>
                <a:cubicBezTo>
                  <a:pt x="3530722" y="299327"/>
                  <a:pt x="3538792" y="307397"/>
                  <a:pt x="3538792" y="317351"/>
                </a:cubicBezTo>
                <a:cubicBezTo>
                  <a:pt x="3538792" y="327306"/>
                  <a:pt x="3530722" y="335376"/>
                  <a:pt x="3520767" y="335376"/>
                </a:cubicBezTo>
                <a:cubicBezTo>
                  <a:pt x="3510812" y="335376"/>
                  <a:pt x="3502743" y="327306"/>
                  <a:pt x="3502743" y="317351"/>
                </a:cubicBezTo>
                <a:cubicBezTo>
                  <a:pt x="3502743" y="307397"/>
                  <a:pt x="3510812" y="299327"/>
                  <a:pt x="3520767" y="299327"/>
                </a:cubicBezTo>
                <a:close/>
                <a:moveTo>
                  <a:pt x="5347240" y="293319"/>
                </a:moveTo>
                <a:cubicBezTo>
                  <a:pt x="5357195" y="293319"/>
                  <a:pt x="5365265" y="301389"/>
                  <a:pt x="5365265" y="311343"/>
                </a:cubicBezTo>
                <a:cubicBezTo>
                  <a:pt x="5365265" y="321298"/>
                  <a:pt x="5357195" y="329368"/>
                  <a:pt x="5347240" y="329368"/>
                </a:cubicBezTo>
                <a:cubicBezTo>
                  <a:pt x="5337285" y="329368"/>
                  <a:pt x="5329216" y="321298"/>
                  <a:pt x="5329216" y="311343"/>
                </a:cubicBezTo>
                <a:cubicBezTo>
                  <a:pt x="5329216" y="301389"/>
                  <a:pt x="5337285" y="293319"/>
                  <a:pt x="5347240" y="293319"/>
                </a:cubicBezTo>
                <a:close/>
                <a:moveTo>
                  <a:pt x="2439302" y="293319"/>
                </a:moveTo>
                <a:cubicBezTo>
                  <a:pt x="2449257" y="293319"/>
                  <a:pt x="2457327" y="301389"/>
                  <a:pt x="2457327" y="311343"/>
                </a:cubicBezTo>
                <a:cubicBezTo>
                  <a:pt x="2457327" y="321298"/>
                  <a:pt x="2449257" y="329368"/>
                  <a:pt x="2439302" y="329368"/>
                </a:cubicBezTo>
                <a:cubicBezTo>
                  <a:pt x="2429347" y="329368"/>
                  <a:pt x="2421278" y="321298"/>
                  <a:pt x="2421278" y="311343"/>
                </a:cubicBezTo>
                <a:cubicBezTo>
                  <a:pt x="2421278" y="301389"/>
                  <a:pt x="2429347" y="293319"/>
                  <a:pt x="2439302" y="293319"/>
                </a:cubicBezTo>
                <a:close/>
                <a:moveTo>
                  <a:pt x="2301115" y="293319"/>
                </a:moveTo>
                <a:cubicBezTo>
                  <a:pt x="2311070" y="293319"/>
                  <a:pt x="2319140" y="301389"/>
                  <a:pt x="2319140" y="311343"/>
                </a:cubicBezTo>
                <a:cubicBezTo>
                  <a:pt x="2319140" y="321298"/>
                  <a:pt x="2311070" y="329368"/>
                  <a:pt x="2301115" y="329368"/>
                </a:cubicBezTo>
                <a:cubicBezTo>
                  <a:pt x="2291161" y="329368"/>
                  <a:pt x="2283091" y="321298"/>
                  <a:pt x="2283091" y="311343"/>
                </a:cubicBezTo>
                <a:cubicBezTo>
                  <a:pt x="2283091" y="301389"/>
                  <a:pt x="2291161" y="293319"/>
                  <a:pt x="2301115" y="293319"/>
                </a:cubicBezTo>
                <a:close/>
                <a:moveTo>
                  <a:pt x="1447960" y="293319"/>
                </a:moveTo>
                <a:cubicBezTo>
                  <a:pt x="1457915" y="293319"/>
                  <a:pt x="1465985" y="301389"/>
                  <a:pt x="1465985" y="311343"/>
                </a:cubicBezTo>
                <a:cubicBezTo>
                  <a:pt x="1465985" y="321298"/>
                  <a:pt x="1457915" y="329368"/>
                  <a:pt x="1447960" y="329368"/>
                </a:cubicBezTo>
                <a:cubicBezTo>
                  <a:pt x="1438006" y="329368"/>
                  <a:pt x="1429936" y="321298"/>
                  <a:pt x="1429936" y="311343"/>
                </a:cubicBezTo>
                <a:cubicBezTo>
                  <a:pt x="1429936" y="301389"/>
                  <a:pt x="1438006" y="293319"/>
                  <a:pt x="1447960" y="293319"/>
                </a:cubicBezTo>
                <a:close/>
                <a:moveTo>
                  <a:pt x="901219" y="293319"/>
                </a:moveTo>
                <a:cubicBezTo>
                  <a:pt x="911174" y="293319"/>
                  <a:pt x="919244" y="301389"/>
                  <a:pt x="919244" y="311343"/>
                </a:cubicBezTo>
                <a:cubicBezTo>
                  <a:pt x="919244" y="321298"/>
                  <a:pt x="911174" y="329368"/>
                  <a:pt x="901219" y="329368"/>
                </a:cubicBezTo>
                <a:cubicBezTo>
                  <a:pt x="891265" y="329368"/>
                  <a:pt x="883195" y="321298"/>
                  <a:pt x="883195" y="311343"/>
                </a:cubicBezTo>
                <a:cubicBezTo>
                  <a:pt x="883195" y="301389"/>
                  <a:pt x="891265" y="293319"/>
                  <a:pt x="901219" y="293319"/>
                </a:cubicBezTo>
                <a:close/>
                <a:moveTo>
                  <a:pt x="552748" y="293319"/>
                </a:moveTo>
                <a:cubicBezTo>
                  <a:pt x="562703" y="293319"/>
                  <a:pt x="570773" y="301389"/>
                  <a:pt x="570773" y="311343"/>
                </a:cubicBezTo>
                <a:cubicBezTo>
                  <a:pt x="570773" y="321298"/>
                  <a:pt x="562703" y="329368"/>
                  <a:pt x="552748" y="329368"/>
                </a:cubicBezTo>
                <a:cubicBezTo>
                  <a:pt x="542794" y="329368"/>
                  <a:pt x="534724" y="321298"/>
                  <a:pt x="534724" y="311343"/>
                </a:cubicBezTo>
                <a:cubicBezTo>
                  <a:pt x="534724" y="301389"/>
                  <a:pt x="542794" y="293319"/>
                  <a:pt x="552748" y="293319"/>
                </a:cubicBezTo>
                <a:close/>
                <a:moveTo>
                  <a:pt x="6326566" y="287311"/>
                </a:moveTo>
                <a:cubicBezTo>
                  <a:pt x="6336521" y="287311"/>
                  <a:pt x="6344591" y="295381"/>
                  <a:pt x="6344591" y="305336"/>
                </a:cubicBezTo>
                <a:cubicBezTo>
                  <a:pt x="6344591" y="315290"/>
                  <a:pt x="6336522" y="323360"/>
                  <a:pt x="6326566" y="323360"/>
                </a:cubicBezTo>
                <a:cubicBezTo>
                  <a:pt x="6316612" y="323360"/>
                  <a:pt x="6308542" y="315290"/>
                  <a:pt x="6308542" y="305336"/>
                </a:cubicBezTo>
                <a:cubicBezTo>
                  <a:pt x="6308542" y="295381"/>
                  <a:pt x="6316611" y="287311"/>
                  <a:pt x="6326566" y="287311"/>
                </a:cubicBezTo>
                <a:close/>
                <a:moveTo>
                  <a:pt x="5503451" y="287311"/>
                </a:moveTo>
                <a:cubicBezTo>
                  <a:pt x="5513406" y="287311"/>
                  <a:pt x="5521476" y="295381"/>
                  <a:pt x="5521476" y="305336"/>
                </a:cubicBezTo>
                <a:cubicBezTo>
                  <a:pt x="5521476" y="315290"/>
                  <a:pt x="5513406" y="323360"/>
                  <a:pt x="5503451" y="323360"/>
                </a:cubicBezTo>
                <a:cubicBezTo>
                  <a:pt x="5493496" y="323360"/>
                  <a:pt x="5485427" y="315290"/>
                  <a:pt x="5485427" y="305336"/>
                </a:cubicBezTo>
                <a:cubicBezTo>
                  <a:pt x="5485427" y="295381"/>
                  <a:pt x="5493496" y="287311"/>
                  <a:pt x="5503451" y="287311"/>
                </a:cubicBezTo>
                <a:close/>
                <a:moveTo>
                  <a:pt x="1808448" y="287311"/>
                </a:moveTo>
                <a:cubicBezTo>
                  <a:pt x="1818403" y="287311"/>
                  <a:pt x="1826473" y="295381"/>
                  <a:pt x="1826473" y="305336"/>
                </a:cubicBezTo>
                <a:cubicBezTo>
                  <a:pt x="1826473" y="315290"/>
                  <a:pt x="1818403" y="323360"/>
                  <a:pt x="1808448" y="323360"/>
                </a:cubicBezTo>
                <a:cubicBezTo>
                  <a:pt x="1798494" y="323360"/>
                  <a:pt x="1790424" y="315290"/>
                  <a:pt x="1790424" y="305336"/>
                </a:cubicBezTo>
                <a:cubicBezTo>
                  <a:pt x="1790424" y="295381"/>
                  <a:pt x="1798494" y="287311"/>
                  <a:pt x="1808448" y="287311"/>
                </a:cubicBezTo>
                <a:close/>
                <a:moveTo>
                  <a:pt x="672910" y="287311"/>
                </a:moveTo>
                <a:cubicBezTo>
                  <a:pt x="682865" y="287311"/>
                  <a:pt x="690935" y="295381"/>
                  <a:pt x="690935" y="305336"/>
                </a:cubicBezTo>
                <a:cubicBezTo>
                  <a:pt x="690935" y="315290"/>
                  <a:pt x="682865" y="323360"/>
                  <a:pt x="672910" y="323360"/>
                </a:cubicBezTo>
                <a:cubicBezTo>
                  <a:pt x="662956" y="323360"/>
                  <a:pt x="654886" y="315290"/>
                  <a:pt x="654886" y="305336"/>
                </a:cubicBezTo>
                <a:cubicBezTo>
                  <a:pt x="654886" y="295381"/>
                  <a:pt x="662956" y="287311"/>
                  <a:pt x="672910" y="287311"/>
                </a:cubicBezTo>
                <a:close/>
                <a:moveTo>
                  <a:pt x="4710377" y="275295"/>
                </a:moveTo>
                <a:cubicBezTo>
                  <a:pt x="4720332" y="275295"/>
                  <a:pt x="4728402" y="283365"/>
                  <a:pt x="4728402" y="293319"/>
                </a:cubicBezTo>
                <a:cubicBezTo>
                  <a:pt x="4728402" y="303274"/>
                  <a:pt x="4720332" y="311344"/>
                  <a:pt x="4710377" y="311344"/>
                </a:cubicBezTo>
                <a:cubicBezTo>
                  <a:pt x="4700423" y="311344"/>
                  <a:pt x="4692353" y="303274"/>
                  <a:pt x="4692353" y="293319"/>
                </a:cubicBezTo>
                <a:cubicBezTo>
                  <a:pt x="4692353" y="283365"/>
                  <a:pt x="4700423" y="275295"/>
                  <a:pt x="4710377" y="275295"/>
                </a:cubicBezTo>
                <a:close/>
                <a:moveTo>
                  <a:pt x="4962719" y="269287"/>
                </a:moveTo>
                <a:cubicBezTo>
                  <a:pt x="4972674" y="269287"/>
                  <a:pt x="4980744" y="277357"/>
                  <a:pt x="4980744" y="287311"/>
                </a:cubicBezTo>
                <a:cubicBezTo>
                  <a:pt x="4980744" y="297266"/>
                  <a:pt x="4972674" y="305336"/>
                  <a:pt x="4962719" y="305336"/>
                </a:cubicBezTo>
                <a:cubicBezTo>
                  <a:pt x="4952764" y="305336"/>
                  <a:pt x="4944695" y="297266"/>
                  <a:pt x="4944695" y="287311"/>
                </a:cubicBezTo>
                <a:cubicBezTo>
                  <a:pt x="4944695" y="277357"/>
                  <a:pt x="4952764" y="269287"/>
                  <a:pt x="4962719" y="269287"/>
                </a:cubicBezTo>
                <a:close/>
                <a:moveTo>
                  <a:pt x="3652945" y="269287"/>
                </a:moveTo>
                <a:cubicBezTo>
                  <a:pt x="3662900" y="269287"/>
                  <a:pt x="3670970" y="277357"/>
                  <a:pt x="3670970" y="287311"/>
                </a:cubicBezTo>
                <a:cubicBezTo>
                  <a:pt x="3670970" y="297266"/>
                  <a:pt x="3662900" y="305336"/>
                  <a:pt x="3652945" y="305336"/>
                </a:cubicBezTo>
                <a:cubicBezTo>
                  <a:pt x="3642991" y="305336"/>
                  <a:pt x="3634921" y="297266"/>
                  <a:pt x="3634921" y="287311"/>
                </a:cubicBezTo>
                <a:cubicBezTo>
                  <a:pt x="3634921" y="277357"/>
                  <a:pt x="3642991" y="269287"/>
                  <a:pt x="3652945" y="269287"/>
                </a:cubicBezTo>
                <a:close/>
                <a:moveTo>
                  <a:pt x="1123520" y="269287"/>
                </a:moveTo>
                <a:cubicBezTo>
                  <a:pt x="1133475" y="269287"/>
                  <a:pt x="1141545" y="277357"/>
                  <a:pt x="1141545" y="287311"/>
                </a:cubicBezTo>
                <a:cubicBezTo>
                  <a:pt x="1141545" y="297266"/>
                  <a:pt x="1133475" y="305336"/>
                  <a:pt x="1123520" y="305336"/>
                </a:cubicBezTo>
                <a:cubicBezTo>
                  <a:pt x="1113566" y="305336"/>
                  <a:pt x="1105496" y="297266"/>
                  <a:pt x="1105496" y="287311"/>
                </a:cubicBezTo>
                <a:cubicBezTo>
                  <a:pt x="1105496" y="277357"/>
                  <a:pt x="1113566" y="269287"/>
                  <a:pt x="1123520" y="269287"/>
                </a:cubicBezTo>
                <a:close/>
                <a:moveTo>
                  <a:pt x="5112922" y="263279"/>
                </a:moveTo>
                <a:cubicBezTo>
                  <a:pt x="5122877" y="263279"/>
                  <a:pt x="5130947" y="271349"/>
                  <a:pt x="5130947" y="281303"/>
                </a:cubicBezTo>
                <a:cubicBezTo>
                  <a:pt x="5130947" y="291258"/>
                  <a:pt x="5122877" y="299328"/>
                  <a:pt x="5112922" y="299328"/>
                </a:cubicBezTo>
                <a:cubicBezTo>
                  <a:pt x="5102967" y="299328"/>
                  <a:pt x="5094898" y="291258"/>
                  <a:pt x="5094898" y="281303"/>
                </a:cubicBezTo>
                <a:cubicBezTo>
                  <a:pt x="5094898" y="271349"/>
                  <a:pt x="5102967" y="263279"/>
                  <a:pt x="5112922" y="263279"/>
                </a:cubicBezTo>
                <a:close/>
                <a:moveTo>
                  <a:pt x="4217710" y="263279"/>
                </a:moveTo>
                <a:cubicBezTo>
                  <a:pt x="4227665" y="263279"/>
                  <a:pt x="4235735" y="271349"/>
                  <a:pt x="4235735" y="281303"/>
                </a:cubicBezTo>
                <a:cubicBezTo>
                  <a:pt x="4235735" y="291258"/>
                  <a:pt x="4227665" y="299328"/>
                  <a:pt x="4217710" y="299328"/>
                </a:cubicBezTo>
                <a:cubicBezTo>
                  <a:pt x="4207755" y="299328"/>
                  <a:pt x="4199685" y="291258"/>
                  <a:pt x="4199685" y="281303"/>
                </a:cubicBezTo>
                <a:cubicBezTo>
                  <a:pt x="4199685" y="271349"/>
                  <a:pt x="4207755" y="263279"/>
                  <a:pt x="4217710" y="263279"/>
                </a:cubicBezTo>
                <a:close/>
                <a:moveTo>
                  <a:pt x="3190319" y="263279"/>
                </a:moveTo>
                <a:cubicBezTo>
                  <a:pt x="3200274" y="263279"/>
                  <a:pt x="3208344" y="271349"/>
                  <a:pt x="3208344" y="281303"/>
                </a:cubicBezTo>
                <a:cubicBezTo>
                  <a:pt x="3208344" y="291258"/>
                  <a:pt x="3200274" y="299328"/>
                  <a:pt x="3190319" y="299328"/>
                </a:cubicBezTo>
                <a:cubicBezTo>
                  <a:pt x="3180364" y="299328"/>
                  <a:pt x="3172295" y="291258"/>
                  <a:pt x="3172295" y="281303"/>
                </a:cubicBezTo>
                <a:cubicBezTo>
                  <a:pt x="3172295" y="271349"/>
                  <a:pt x="3180364" y="263279"/>
                  <a:pt x="3190319" y="263279"/>
                </a:cubicBezTo>
                <a:close/>
                <a:moveTo>
                  <a:pt x="5996118" y="257270"/>
                </a:moveTo>
                <a:cubicBezTo>
                  <a:pt x="6006073" y="257270"/>
                  <a:pt x="6014143" y="265340"/>
                  <a:pt x="6014143" y="275295"/>
                </a:cubicBezTo>
                <a:cubicBezTo>
                  <a:pt x="6014143" y="285249"/>
                  <a:pt x="6006073" y="293319"/>
                  <a:pt x="5996118" y="293319"/>
                </a:cubicBezTo>
                <a:cubicBezTo>
                  <a:pt x="5986164" y="293319"/>
                  <a:pt x="5978094" y="285249"/>
                  <a:pt x="5978094" y="275295"/>
                </a:cubicBezTo>
                <a:cubicBezTo>
                  <a:pt x="5978094" y="265340"/>
                  <a:pt x="5986164" y="257270"/>
                  <a:pt x="5996118" y="257270"/>
                </a:cubicBezTo>
                <a:close/>
                <a:moveTo>
                  <a:pt x="5233085" y="257270"/>
                </a:moveTo>
                <a:cubicBezTo>
                  <a:pt x="5243040" y="257270"/>
                  <a:pt x="5251110" y="265340"/>
                  <a:pt x="5251110" y="275295"/>
                </a:cubicBezTo>
                <a:cubicBezTo>
                  <a:pt x="5251110" y="285249"/>
                  <a:pt x="5243040" y="293319"/>
                  <a:pt x="5233085" y="293319"/>
                </a:cubicBezTo>
                <a:cubicBezTo>
                  <a:pt x="5223130" y="293319"/>
                  <a:pt x="5215061" y="285249"/>
                  <a:pt x="5215061" y="275295"/>
                </a:cubicBezTo>
                <a:cubicBezTo>
                  <a:pt x="5215061" y="265340"/>
                  <a:pt x="5223130" y="257270"/>
                  <a:pt x="5233085" y="257270"/>
                </a:cubicBezTo>
                <a:close/>
                <a:moveTo>
                  <a:pt x="4584206" y="257270"/>
                </a:moveTo>
                <a:cubicBezTo>
                  <a:pt x="4594161" y="257270"/>
                  <a:pt x="4602231" y="265340"/>
                  <a:pt x="4602231" y="275295"/>
                </a:cubicBezTo>
                <a:cubicBezTo>
                  <a:pt x="4602231" y="285249"/>
                  <a:pt x="4594161" y="293319"/>
                  <a:pt x="4584206" y="293319"/>
                </a:cubicBezTo>
                <a:cubicBezTo>
                  <a:pt x="4574252" y="293319"/>
                  <a:pt x="4566182" y="285249"/>
                  <a:pt x="4566182" y="275295"/>
                </a:cubicBezTo>
                <a:cubicBezTo>
                  <a:pt x="4566182" y="265340"/>
                  <a:pt x="4574252" y="257270"/>
                  <a:pt x="4584206" y="257270"/>
                </a:cubicBezTo>
                <a:close/>
                <a:moveTo>
                  <a:pt x="2156921" y="257270"/>
                </a:moveTo>
                <a:cubicBezTo>
                  <a:pt x="2166875" y="257270"/>
                  <a:pt x="2174945" y="265340"/>
                  <a:pt x="2174945" y="275295"/>
                </a:cubicBezTo>
                <a:cubicBezTo>
                  <a:pt x="2174945" y="285249"/>
                  <a:pt x="2166875" y="293319"/>
                  <a:pt x="2156921" y="293319"/>
                </a:cubicBezTo>
                <a:cubicBezTo>
                  <a:pt x="2146966" y="293319"/>
                  <a:pt x="2138896" y="285249"/>
                  <a:pt x="2138896" y="275295"/>
                </a:cubicBezTo>
                <a:cubicBezTo>
                  <a:pt x="2138896" y="265340"/>
                  <a:pt x="2146966" y="257270"/>
                  <a:pt x="2156921" y="257270"/>
                </a:cubicBezTo>
                <a:close/>
                <a:moveTo>
                  <a:pt x="781057" y="257270"/>
                </a:moveTo>
                <a:cubicBezTo>
                  <a:pt x="791012" y="257270"/>
                  <a:pt x="799082" y="265340"/>
                  <a:pt x="799082" y="275295"/>
                </a:cubicBezTo>
                <a:cubicBezTo>
                  <a:pt x="799082" y="285249"/>
                  <a:pt x="791012" y="293319"/>
                  <a:pt x="781057" y="293319"/>
                </a:cubicBezTo>
                <a:cubicBezTo>
                  <a:pt x="771103" y="293319"/>
                  <a:pt x="763033" y="285249"/>
                  <a:pt x="763033" y="275295"/>
                </a:cubicBezTo>
                <a:cubicBezTo>
                  <a:pt x="763033" y="265340"/>
                  <a:pt x="771103" y="257270"/>
                  <a:pt x="781057" y="257270"/>
                </a:cubicBezTo>
                <a:close/>
                <a:moveTo>
                  <a:pt x="420569" y="257270"/>
                </a:moveTo>
                <a:cubicBezTo>
                  <a:pt x="430524" y="257270"/>
                  <a:pt x="438594" y="265340"/>
                  <a:pt x="438594" y="275295"/>
                </a:cubicBezTo>
                <a:cubicBezTo>
                  <a:pt x="438594" y="285249"/>
                  <a:pt x="430524" y="293319"/>
                  <a:pt x="420569" y="293319"/>
                </a:cubicBezTo>
                <a:cubicBezTo>
                  <a:pt x="410615" y="293319"/>
                  <a:pt x="402545" y="285249"/>
                  <a:pt x="402545" y="275295"/>
                </a:cubicBezTo>
                <a:cubicBezTo>
                  <a:pt x="402545" y="265340"/>
                  <a:pt x="410615" y="257270"/>
                  <a:pt x="420569" y="257270"/>
                </a:cubicBezTo>
                <a:close/>
                <a:moveTo>
                  <a:pt x="5845915" y="245254"/>
                </a:moveTo>
                <a:cubicBezTo>
                  <a:pt x="5855870" y="245254"/>
                  <a:pt x="5863940" y="253324"/>
                  <a:pt x="5863940" y="263278"/>
                </a:cubicBezTo>
                <a:cubicBezTo>
                  <a:pt x="5863940" y="273233"/>
                  <a:pt x="5855870" y="281303"/>
                  <a:pt x="5845915" y="281303"/>
                </a:cubicBezTo>
                <a:cubicBezTo>
                  <a:pt x="5835961" y="281303"/>
                  <a:pt x="5827891" y="273233"/>
                  <a:pt x="5827891" y="263278"/>
                </a:cubicBezTo>
                <a:cubicBezTo>
                  <a:pt x="5827891" y="253324"/>
                  <a:pt x="5835961" y="245254"/>
                  <a:pt x="5845915" y="245254"/>
                </a:cubicBezTo>
                <a:close/>
                <a:moveTo>
                  <a:pt x="4013434" y="245254"/>
                </a:moveTo>
                <a:cubicBezTo>
                  <a:pt x="4023389" y="245254"/>
                  <a:pt x="4031459" y="253324"/>
                  <a:pt x="4031459" y="263278"/>
                </a:cubicBezTo>
                <a:cubicBezTo>
                  <a:pt x="4031459" y="273233"/>
                  <a:pt x="4023389" y="281303"/>
                  <a:pt x="4013434" y="281303"/>
                </a:cubicBezTo>
                <a:cubicBezTo>
                  <a:pt x="4003480" y="281303"/>
                  <a:pt x="3995410" y="273233"/>
                  <a:pt x="3995410" y="263278"/>
                </a:cubicBezTo>
                <a:cubicBezTo>
                  <a:pt x="3995410" y="253324"/>
                  <a:pt x="4003480" y="245254"/>
                  <a:pt x="4013434" y="245254"/>
                </a:cubicBezTo>
                <a:close/>
                <a:moveTo>
                  <a:pt x="2841847" y="245254"/>
                </a:moveTo>
                <a:cubicBezTo>
                  <a:pt x="2851802" y="245254"/>
                  <a:pt x="2859872" y="253324"/>
                  <a:pt x="2859872" y="263278"/>
                </a:cubicBezTo>
                <a:cubicBezTo>
                  <a:pt x="2859872" y="273233"/>
                  <a:pt x="2851802" y="281303"/>
                  <a:pt x="2841847" y="281303"/>
                </a:cubicBezTo>
                <a:cubicBezTo>
                  <a:pt x="2831893" y="281303"/>
                  <a:pt x="2823823" y="273233"/>
                  <a:pt x="2823823" y="263278"/>
                </a:cubicBezTo>
                <a:cubicBezTo>
                  <a:pt x="2823823" y="253324"/>
                  <a:pt x="2831893" y="245254"/>
                  <a:pt x="2841847" y="245254"/>
                </a:cubicBezTo>
                <a:close/>
                <a:moveTo>
                  <a:pt x="2006717" y="245254"/>
                </a:moveTo>
                <a:cubicBezTo>
                  <a:pt x="2016671" y="245254"/>
                  <a:pt x="2024741" y="253324"/>
                  <a:pt x="2024741" y="263278"/>
                </a:cubicBezTo>
                <a:cubicBezTo>
                  <a:pt x="2024741" y="273233"/>
                  <a:pt x="2016671" y="281303"/>
                  <a:pt x="2006717" y="281303"/>
                </a:cubicBezTo>
                <a:cubicBezTo>
                  <a:pt x="1996762" y="281303"/>
                  <a:pt x="1988692" y="273233"/>
                  <a:pt x="1988692" y="263278"/>
                </a:cubicBezTo>
                <a:cubicBezTo>
                  <a:pt x="1988692" y="253324"/>
                  <a:pt x="1996762" y="245254"/>
                  <a:pt x="2006717" y="245254"/>
                </a:cubicBezTo>
                <a:close/>
                <a:moveTo>
                  <a:pt x="1009366" y="245254"/>
                </a:moveTo>
                <a:cubicBezTo>
                  <a:pt x="1019321" y="245254"/>
                  <a:pt x="1027391" y="253324"/>
                  <a:pt x="1027391" y="263278"/>
                </a:cubicBezTo>
                <a:cubicBezTo>
                  <a:pt x="1027391" y="273233"/>
                  <a:pt x="1019321" y="281303"/>
                  <a:pt x="1009366" y="281303"/>
                </a:cubicBezTo>
                <a:cubicBezTo>
                  <a:pt x="999412" y="281303"/>
                  <a:pt x="991342" y="273233"/>
                  <a:pt x="991342" y="263278"/>
                </a:cubicBezTo>
                <a:cubicBezTo>
                  <a:pt x="991342" y="253324"/>
                  <a:pt x="999412" y="245254"/>
                  <a:pt x="1009366" y="245254"/>
                </a:cubicBezTo>
                <a:close/>
                <a:moveTo>
                  <a:pt x="4337873" y="239246"/>
                </a:moveTo>
                <a:cubicBezTo>
                  <a:pt x="4347828" y="239246"/>
                  <a:pt x="4355898" y="247316"/>
                  <a:pt x="4355898" y="257270"/>
                </a:cubicBezTo>
                <a:cubicBezTo>
                  <a:pt x="4355898" y="267225"/>
                  <a:pt x="4347828" y="275295"/>
                  <a:pt x="4337873" y="275295"/>
                </a:cubicBezTo>
                <a:cubicBezTo>
                  <a:pt x="4327918" y="275295"/>
                  <a:pt x="4319848" y="267225"/>
                  <a:pt x="4319848" y="257270"/>
                </a:cubicBezTo>
                <a:cubicBezTo>
                  <a:pt x="4319848" y="247316"/>
                  <a:pt x="4327918" y="239246"/>
                  <a:pt x="4337873" y="239246"/>
                </a:cubicBezTo>
                <a:close/>
                <a:moveTo>
                  <a:pt x="3310482" y="239246"/>
                </a:moveTo>
                <a:cubicBezTo>
                  <a:pt x="3320437" y="239246"/>
                  <a:pt x="3328507" y="247316"/>
                  <a:pt x="3328507" y="257270"/>
                </a:cubicBezTo>
                <a:cubicBezTo>
                  <a:pt x="3328507" y="267225"/>
                  <a:pt x="3320437" y="275295"/>
                  <a:pt x="3310482" y="275295"/>
                </a:cubicBezTo>
                <a:cubicBezTo>
                  <a:pt x="3300527" y="275295"/>
                  <a:pt x="3292458" y="267225"/>
                  <a:pt x="3292458" y="257270"/>
                </a:cubicBezTo>
                <a:cubicBezTo>
                  <a:pt x="3292458" y="247316"/>
                  <a:pt x="3300527" y="239246"/>
                  <a:pt x="3310482" y="239246"/>
                </a:cubicBezTo>
                <a:close/>
                <a:moveTo>
                  <a:pt x="3418628" y="233238"/>
                </a:moveTo>
                <a:cubicBezTo>
                  <a:pt x="3428583" y="233238"/>
                  <a:pt x="3436653" y="241308"/>
                  <a:pt x="3436653" y="251262"/>
                </a:cubicBezTo>
                <a:cubicBezTo>
                  <a:pt x="3436653" y="261217"/>
                  <a:pt x="3428583" y="269287"/>
                  <a:pt x="3418628" y="269287"/>
                </a:cubicBezTo>
                <a:cubicBezTo>
                  <a:pt x="3408674" y="269287"/>
                  <a:pt x="3400604" y="261217"/>
                  <a:pt x="3400604" y="251262"/>
                </a:cubicBezTo>
                <a:cubicBezTo>
                  <a:pt x="3400604" y="241308"/>
                  <a:pt x="3408674" y="233238"/>
                  <a:pt x="3418628" y="233238"/>
                </a:cubicBezTo>
                <a:close/>
                <a:moveTo>
                  <a:pt x="4836548" y="227230"/>
                </a:moveTo>
                <a:cubicBezTo>
                  <a:pt x="4846503" y="227230"/>
                  <a:pt x="4854573" y="235300"/>
                  <a:pt x="4854573" y="245255"/>
                </a:cubicBezTo>
                <a:cubicBezTo>
                  <a:pt x="4854573" y="255209"/>
                  <a:pt x="4846503" y="263279"/>
                  <a:pt x="4836548" y="263279"/>
                </a:cubicBezTo>
                <a:cubicBezTo>
                  <a:pt x="4826593" y="263279"/>
                  <a:pt x="4818524" y="255209"/>
                  <a:pt x="4818524" y="245255"/>
                </a:cubicBezTo>
                <a:cubicBezTo>
                  <a:pt x="4818524" y="235300"/>
                  <a:pt x="4826593" y="227230"/>
                  <a:pt x="4836548" y="227230"/>
                </a:cubicBezTo>
                <a:close/>
                <a:moveTo>
                  <a:pt x="2949994" y="227230"/>
                </a:moveTo>
                <a:cubicBezTo>
                  <a:pt x="2959949" y="227230"/>
                  <a:pt x="2968019" y="235300"/>
                  <a:pt x="2968019" y="245255"/>
                </a:cubicBezTo>
                <a:cubicBezTo>
                  <a:pt x="2968019" y="255209"/>
                  <a:pt x="2959949" y="263279"/>
                  <a:pt x="2949994" y="263279"/>
                </a:cubicBezTo>
                <a:cubicBezTo>
                  <a:pt x="2940039" y="263279"/>
                  <a:pt x="2931970" y="255209"/>
                  <a:pt x="2931970" y="245255"/>
                </a:cubicBezTo>
                <a:cubicBezTo>
                  <a:pt x="2931970" y="235300"/>
                  <a:pt x="2940039" y="227230"/>
                  <a:pt x="2949994" y="227230"/>
                </a:cubicBezTo>
                <a:close/>
                <a:moveTo>
                  <a:pt x="2727693" y="227230"/>
                </a:moveTo>
                <a:cubicBezTo>
                  <a:pt x="2737648" y="227230"/>
                  <a:pt x="2745718" y="235300"/>
                  <a:pt x="2745718" y="245255"/>
                </a:cubicBezTo>
                <a:cubicBezTo>
                  <a:pt x="2745718" y="255209"/>
                  <a:pt x="2737648" y="263279"/>
                  <a:pt x="2727693" y="263279"/>
                </a:cubicBezTo>
                <a:cubicBezTo>
                  <a:pt x="2717739" y="263279"/>
                  <a:pt x="2709669" y="255209"/>
                  <a:pt x="2709669" y="245255"/>
                </a:cubicBezTo>
                <a:cubicBezTo>
                  <a:pt x="2709669" y="235300"/>
                  <a:pt x="2717739" y="227230"/>
                  <a:pt x="2727693" y="227230"/>
                </a:cubicBezTo>
                <a:close/>
                <a:moveTo>
                  <a:pt x="270365" y="227230"/>
                </a:moveTo>
                <a:cubicBezTo>
                  <a:pt x="280320" y="227230"/>
                  <a:pt x="288390" y="235300"/>
                  <a:pt x="288390" y="245255"/>
                </a:cubicBezTo>
                <a:cubicBezTo>
                  <a:pt x="288390" y="255209"/>
                  <a:pt x="280320" y="263279"/>
                  <a:pt x="270365" y="263279"/>
                </a:cubicBezTo>
                <a:cubicBezTo>
                  <a:pt x="260411" y="263279"/>
                  <a:pt x="252341" y="255209"/>
                  <a:pt x="252341" y="245255"/>
                </a:cubicBezTo>
                <a:cubicBezTo>
                  <a:pt x="252341" y="235300"/>
                  <a:pt x="260411" y="227230"/>
                  <a:pt x="270365" y="227230"/>
                </a:cubicBezTo>
                <a:close/>
                <a:moveTo>
                  <a:pt x="3893271" y="221222"/>
                </a:moveTo>
                <a:cubicBezTo>
                  <a:pt x="3903226" y="221222"/>
                  <a:pt x="3911296" y="229291"/>
                  <a:pt x="3911296" y="239246"/>
                </a:cubicBezTo>
                <a:cubicBezTo>
                  <a:pt x="3911296" y="249201"/>
                  <a:pt x="3903226" y="257271"/>
                  <a:pt x="3893271" y="257271"/>
                </a:cubicBezTo>
                <a:cubicBezTo>
                  <a:pt x="3883317" y="257271"/>
                  <a:pt x="3875247" y="249201"/>
                  <a:pt x="3875247" y="239246"/>
                </a:cubicBezTo>
                <a:cubicBezTo>
                  <a:pt x="3875247" y="229291"/>
                  <a:pt x="3883317" y="221222"/>
                  <a:pt x="3893271" y="221222"/>
                </a:cubicBezTo>
                <a:close/>
                <a:moveTo>
                  <a:pt x="1682277" y="221222"/>
                </a:moveTo>
                <a:cubicBezTo>
                  <a:pt x="1692232" y="221222"/>
                  <a:pt x="1700302" y="229291"/>
                  <a:pt x="1700302" y="239246"/>
                </a:cubicBezTo>
                <a:cubicBezTo>
                  <a:pt x="1700302" y="249201"/>
                  <a:pt x="1692232" y="257271"/>
                  <a:pt x="1682277" y="257271"/>
                </a:cubicBezTo>
                <a:cubicBezTo>
                  <a:pt x="1672323" y="257271"/>
                  <a:pt x="1664253" y="249201"/>
                  <a:pt x="1664253" y="239246"/>
                </a:cubicBezTo>
                <a:cubicBezTo>
                  <a:pt x="1664253" y="229291"/>
                  <a:pt x="1672323" y="221222"/>
                  <a:pt x="1682277" y="221222"/>
                </a:cubicBezTo>
                <a:close/>
                <a:moveTo>
                  <a:pt x="4458036" y="215213"/>
                </a:moveTo>
                <a:cubicBezTo>
                  <a:pt x="4467991" y="215213"/>
                  <a:pt x="4476061" y="223283"/>
                  <a:pt x="4476061" y="233237"/>
                </a:cubicBezTo>
                <a:cubicBezTo>
                  <a:pt x="4476061" y="243192"/>
                  <a:pt x="4467991" y="251262"/>
                  <a:pt x="4458036" y="251262"/>
                </a:cubicBezTo>
                <a:cubicBezTo>
                  <a:pt x="4448081" y="251262"/>
                  <a:pt x="4440011" y="243192"/>
                  <a:pt x="4440011" y="233237"/>
                </a:cubicBezTo>
                <a:cubicBezTo>
                  <a:pt x="4440011" y="223283"/>
                  <a:pt x="4448081" y="215213"/>
                  <a:pt x="4458036" y="215213"/>
                </a:cubicBezTo>
                <a:close/>
                <a:moveTo>
                  <a:pt x="3767100" y="215213"/>
                </a:moveTo>
                <a:cubicBezTo>
                  <a:pt x="3777055" y="215213"/>
                  <a:pt x="3785125" y="223283"/>
                  <a:pt x="3785125" y="233237"/>
                </a:cubicBezTo>
                <a:cubicBezTo>
                  <a:pt x="3785125" y="243192"/>
                  <a:pt x="3777055" y="251262"/>
                  <a:pt x="3767100" y="251262"/>
                </a:cubicBezTo>
                <a:cubicBezTo>
                  <a:pt x="3757145" y="251262"/>
                  <a:pt x="3749075" y="243192"/>
                  <a:pt x="3749075" y="233237"/>
                </a:cubicBezTo>
                <a:cubicBezTo>
                  <a:pt x="3749075" y="223283"/>
                  <a:pt x="3757145" y="215213"/>
                  <a:pt x="3767100" y="215213"/>
                </a:cubicBezTo>
                <a:close/>
                <a:moveTo>
                  <a:pt x="6224427" y="209205"/>
                </a:moveTo>
                <a:cubicBezTo>
                  <a:pt x="6234382" y="209205"/>
                  <a:pt x="6242452" y="217275"/>
                  <a:pt x="6242452" y="227229"/>
                </a:cubicBezTo>
                <a:cubicBezTo>
                  <a:pt x="6242452" y="237184"/>
                  <a:pt x="6234382" y="245254"/>
                  <a:pt x="6224427" y="245254"/>
                </a:cubicBezTo>
                <a:cubicBezTo>
                  <a:pt x="6214472" y="245254"/>
                  <a:pt x="6206403" y="237184"/>
                  <a:pt x="6206403" y="227229"/>
                </a:cubicBezTo>
                <a:cubicBezTo>
                  <a:pt x="6206403" y="217275"/>
                  <a:pt x="6214472" y="209205"/>
                  <a:pt x="6224427" y="209205"/>
                </a:cubicBezTo>
                <a:close/>
                <a:moveTo>
                  <a:pt x="1315782" y="209205"/>
                </a:moveTo>
                <a:cubicBezTo>
                  <a:pt x="1325736" y="209205"/>
                  <a:pt x="1333806" y="217275"/>
                  <a:pt x="1333806" y="227229"/>
                </a:cubicBezTo>
                <a:cubicBezTo>
                  <a:pt x="1333806" y="237184"/>
                  <a:pt x="1325736" y="245254"/>
                  <a:pt x="1315782" y="245254"/>
                </a:cubicBezTo>
                <a:cubicBezTo>
                  <a:pt x="1305827" y="245254"/>
                  <a:pt x="1297757" y="237184"/>
                  <a:pt x="1297757" y="227229"/>
                </a:cubicBezTo>
                <a:cubicBezTo>
                  <a:pt x="1297757" y="217275"/>
                  <a:pt x="1305827" y="209205"/>
                  <a:pt x="1315782" y="209205"/>
                </a:cubicBezTo>
                <a:close/>
                <a:moveTo>
                  <a:pt x="5713736" y="203197"/>
                </a:moveTo>
                <a:cubicBezTo>
                  <a:pt x="5723691" y="203197"/>
                  <a:pt x="5731761" y="211267"/>
                  <a:pt x="5731761" y="221221"/>
                </a:cubicBezTo>
                <a:cubicBezTo>
                  <a:pt x="5731761" y="231176"/>
                  <a:pt x="5723691" y="239246"/>
                  <a:pt x="5713736" y="239246"/>
                </a:cubicBezTo>
                <a:cubicBezTo>
                  <a:pt x="5703781" y="239246"/>
                  <a:pt x="5695712" y="231176"/>
                  <a:pt x="5695712" y="221221"/>
                </a:cubicBezTo>
                <a:cubicBezTo>
                  <a:pt x="5695712" y="211267"/>
                  <a:pt x="5703781" y="203197"/>
                  <a:pt x="5713736" y="203197"/>
                </a:cubicBezTo>
                <a:close/>
                <a:moveTo>
                  <a:pt x="1550098" y="203197"/>
                </a:moveTo>
                <a:cubicBezTo>
                  <a:pt x="1560053" y="203197"/>
                  <a:pt x="1568123" y="211267"/>
                  <a:pt x="1568123" y="221221"/>
                </a:cubicBezTo>
                <a:cubicBezTo>
                  <a:pt x="1568123" y="231176"/>
                  <a:pt x="1560053" y="239246"/>
                  <a:pt x="1550098" y="239246"/>
                </a:cubicBezTo>
                <a:cubicBezTo>
                  <a:pt x="1540144" y="239246"/>
                  <a:pt x="1532074" y="231176"/>
                  <a:pt x="1532074" y="221221"/>
                </a:cubicBezTo>
                <a:cubicBezTo>
                  <a:pt x="1532074" y="211267"/>
                  <a:pt x="1540144" y="203197"/>
                  <a:pt x="1550098" y="203197"/>
                </a:cubicBezTo>
                <a:close/>
                <a:moveTo>
                  <a:pt x="5587565" y="197189"/>
                </a:moveTo>
                <a:cubicBezTo>
                  <a:pt x="5597520" y="197189"/>
                  <a:pt x="5605590" y="205259"/>
                  <a:pt x="5605590" y="215214"/>
                </a:cubicBezTo>
                <a:cubicBezTo>
                  <a:pt x="5605590" y="225168"/>
                  <a:pt x="5597520" y="233238"/>
                  <a:pt x="5587565" y="233238"/>
                </a:cubicBezTo>
                <a:cubicBezTo>
                  <a:pt x="5577610" y="233238"/>
                  <a:pt x="5569541" y="225168"/>
                  <a:pt x="5569541" y="215214"/>
                </a:cubicBezTo>
                <a:cubicBezTo>
                  <a:pt x="5569541" y="205259"/>
                  <a:pt x="5577610" y="197189"/>
                  <a:pt x="5587565" y="197189"/>
                </a:cubicBezTo>
                <a:close/>
                <a:moveTo>
                  <a:pt x="4121580" y="197189"/>
                </a:moveTo>
                <a:cubicBezTo>
                  <a:pt x="4131535" y="197189"/>
                  <a:pt x="4139605" y="205259"/>
                  <a:pt x="4139605" y="215214"/>
                </a:cubicBezTo>
                <a:cubicBezTo>
                  <a:pt x="4139605" y="225168"/>
                  <a:pt x="4131535" y="233238"/>
                  <a:pt x="4121580" y="233238"/>
                </a:cubicBezTo>
                <a:cubicBezTo>
                  <a:pt x="4111625" y="233238"/>
                  <a:pt x="4103556" y="225168"/>
                  <a:pt x="4103556" y="215214"/>
                </a:cubicBezTo>
                <a:cubicBezTo>
                  <a:pt x="4103556" y="205259"/>
                  <a:pt x="4111625" y="197189"/>
                  <a:pt x="4121580" y="197189"/>
                </a:cubicBezTo>
                <a:close/>
                <a:moveTo>
                  <a:pt x="3076164" y="197189"/>
                </a:moveTo>
                <a:cubicBezTo>
                  <a:pt x="3086119" y="197189"/>
                  <a:pt x="3094189" y="205259"/>
                  <a:pt x="3094189" y="215214"/>
                </a:cubicBezTo>
                <a:cubicBezTo>
                  <a:pt x="3094189" y="225168"/>
                  <a:pt x="3086119" y="233238"/>
                  <a:pt x="3076164" y="233238"/>
                </a:cubicBezTo>
                <a:cubicBezTo>
                  <a:pt x="3066209" y="233238"/>
                  <a:pt x="3058139" y="225168"/>
                  <a:pt x="3058139" y="215214"/>
                </a:cubicBezTo>
                <a:cubicBezTo>
                  <a:pt x="3058139" y="205259"/>
                  <a:pt x="3066209" y="197189"/>
                  <a:pt x="3076164" y="197189"/>
                </a:cubicBezTo>
                <a:close/>
                <a:moveTo>
                  <a:pt x="5449378" y="191181"/>
                </a:moveTo>
                <a:cubicBezTo>
                  <a:pt x="5459333" y="191181"/>
                  <a:pt x="5467403" y="199250"/>
                  <a:pt x="5467403" y="209205"/>
                </a:cubicBezTo>
                <a:cubicBezTo>
                  <a:pt x="5467403" y="219160"/>
                  <a:pt x="5459333" y="227230"/>
                  <a:pt x="5449378" y="227230"/>
                </a:cubicBezTo>
                <a:cubicBezTo>
                  <a:pt x="5439423" y="227230"/>
                  <a:pt x="5431353" y="219160"/>
                  <a:pt x="5431353" y="209205"/>
                </a:cubicBezTo>
                <a:cubicBezTo>
                  <a:pt x="5431353" y="199250"/>
                  <a:pt x="5439423" y="191181"/>
                  <a:pt x="5449378" y="191181"/>
                </a:cubicBezTo>
                <a:close/>
                <a:moveTo>
                  <a:pt x="2607530" y="191181"/>
                </a:moveTo>
                <a:cubicBezTo>
                  <a:pt x="2617485" y="191181"/>
                  <a:pt x="2625555" y="199250"/>
                  <a:pt x="2625555" y="209205"/>
                </a:cubicBezTo>
                <a:cubicBezTo>
                  <a:pt x="2625555" y="219160"/>
                  <a:pt x="2617485" y="227230"/>
                  <a:pt x="2607530" y="227230"/>
                </a:cubicBezTo>
                <a:cubicBezTo>
                  <a:pt x="2597576" y="227230"/>
                  <a:pt x="2589506" y="219160"/>
                  <a:pt x="2589506" y="209205"/>
                </a:cubicBezTo>
                <a:cubicBezTo>
                  <a:pt x="2589506" y="199250"/>
                  <a:pt x="2597576" y="191181"/>
                  <a:pt x="2607530" y="191181"/>
                </a:cubicBezTo>
                <a:close/>
                <a:moveTo>
                  <a:pt x="30040" y="191181"/>
                </a:moveTo>
                <a:cubicBezTo>
                  <a:pt x="39995" y="191181"/>
                  <a:pt x="48065" y="199250"/>
                  <a:pt x="48065" y="209205"/>
                </a:cubicBezTo>
                <a:cubicBezTo>
                  <a:pt x="48065" y="219160"/>
                  <a:pt x="39995" y="227230"/>
                  <a:pt x="30040" y="227230"/>
                </a:cubicBezTo>
                <a:cubicBezTo>
                  <a:pt x="20086" y="227230"/>
                  <a:pt x="12016" y="219160"/>
                  <a:pt x="12016" y="209205"/>
                </a:cubicBezTo>
                <a:cubicBezTo>
                  <a:pt x="12016" y="199250"/>
                  <a:pt x="20086" y="191181"/>
                  <a:pt x="30040" y="191181"/>
                </a:cubicBezTo>
                <a:close/>
                <a:moveTo>
                  <a:pt x="6368623" y="185173"/>
                </a:moveTo>
                <a:cubicBezTo>
                  <a:pt x="6378577" y="185173"/>
                  <a:pt x="6386648" y="193243"/>
                  <a:pt x="6386648" y="203197"/>
                </a:cubicBezTo>
                <a:cubicBezTo>
                  <a:pt x="6386648" y="213152"/>
                  <a:pt x="6378578" y="221222"/>
                  <a:pt x="6368623" y="221222"/>
                </a:cubicBezTo>
                <a:cubicBezTo>
                  <a:pt x="6358669" y="221222"/>
                  <a:pt x="6350599" y="213152"/>
                  <a:pt x="6350599" y="203197"/>
                </a:cubicBezTo>
                <a:cubicBezTo>
                  <a:pt x="6350599" y="193243"/>
                  <a:pt x="6358668" y="185173"/>
                  <a:pt x="6368623" y="185173"/>
                </a:cubicBezTo>
                <a:close/>
                <a:moveTo>
                  <a:pt x="2379221" y="179165"/>
                </a:moveTo>
                <a:cubicBezTo>
                  <a:pt x="2389176" y="179165"/>
                  <a:pt x="2397246" y="187235"/>
                  <a:pt x="2397246" y="197189"/>
                </a:cubicBezTo>
                <a:cubicBezTo>
                  <a:pt x="2397246" y="207144"/>
                  <a:pt x="2389176" y="215214"/>
                  <a:pt x="2379221" y="215214"/>
                </a:cubicBezTo>
                <a:cubicBezTo>
                  <a:pt x="2369267" y="215214"/>
                  <a:pt x="2361197" y="207144"/>
                  <a:pt x="2361197" y="197189"/>
                </a:cubicBezTo>
                <a:cubicBezTo>
                  <a:pt x="2361197" y="187235"/>
                  <a:pt x="2369267" y="179165"/>
                  <a:pt x="2379221" y="179165"/>
                </a:cubicBezTo>
                <a:close/>
                <a:moveTo>
                  <a:pt x="2253050" y="179165"/>
                </a:moveTo>
                <a:cubicBezTo>
                  <a:pt x="2263005" y="179165"/>
                  <a:pt x="2271075" y="187235"/>
                  <a:pt x="2271075" y="197189"/>
                </a:cubicBezTo>
                <a:cubicBezTo>
                  <a:pt x="2271075" y="207144"/>
                  <a:pt x="2263005" y="215214"/>
                  <a:pt x="2253050" y="215214"/>
                </a:cubicBezTo>
                <a:cubicBezTo>
                  <a:pt x="2243096" y="215214"/>
                  <a:pt x="2235026" y="207144"/>
                  <a:pt x="2235026" y="197189"/>
                </a:cubicBezTo>
                <a:cubicBezTo>
                  <a:pt x="2235026" y="187235"/>
                  <a:pt x="2243096" y="179165"/>
                  <a:pt x="2253050" y="179165"/>
                </a:cubicBezTo>
                <a:close/>
                <a:moveTo>
                  <a:pt x="624846" y="179165"/>
                </a:moveTo>
                <a:cubicBezTo>
                  <a:pt x="634800" y="179165"/>
                  <a:pt x="642870" y="187235"/>
                  <a:pt x="642870" y="197189"/>
                </a:cubicBezTo>
                <a:cubicBezTo>
                  <a:pt x="642870" y="207144"/>
                  <a:pt x="634800" y="215214"/>
                  <a:pt x="624846" y="215214"/>
                </a:cubicBezTo>
                <a:cubicBezTo>
                  <a:pt x="614891" y="215214"/>
                  <a:pt x="606821" y="207144"/>
                  <a:pt x="606821" y="197189"/>
                </a:cubicBezTo>
                <a:cubicBezTo>
                  <a:pt x="606821" y="187235"/>
                  <a:pt x="614891" y="179165"/>
                  <a:pt x="624846" y="179165"/>
                </a:cubicBezTo>
                <a:close/>
                <a:moveTo>
                  <a:pt x="6116281" y="167148"/>
                </a:moveTo>
                <a:cubicBezTo>
                  <a:pt x="6126236" y="167148"/>
                  <a:pt x="6134306" y="175218"/>
                  <a:pt x="6134306" y="185173"/>
                </a:cubicBezTo>
                <a:cubicBezTo>
                  <a:pt x="6134306" y="195127"/>
                  <a:pt x="6126236" y="203197"/>
                  <a:pt x="6116281" y="203197"/>
                </a:cubicBezTo>
                <a:cubicBezTo>
                  <a:pt x="6106327" y="203197"/>
                  <a:pt x="6098257" y="195127"/>
                  <a:pt x="6098257" y="185173"/>
                </a:cubicBezTo>
                <a:cubicBezTo>
                  <a:pt x="6098257" y="175218"/>
                  <a:pt x="6106327" y="167148"/>
                  <a:pt x="6116281" y="167148"/>
                </a:cubicBezTo>
                <a:close/>
                <a:moveTo>
                  <a:pt x="5311191" y="167148"/>
                </a:moveTo>
                <a:cubicBezTo>
                  <a:pt x="5321146" y="167148"/>
                  <a:pt x="5329216" y="175218"/>
                  <a:pt x="5329216" y="185173"/>
                </a:cubicBezTo>
                <a:cubicBezTo>
                  <a:pt x="5329216" y="195127"/>
                  <a:pt x="5321146" y="203197"/>
                  <a:pt x="5311191" y="203197"/>
                </a:cubicBezTo>
                <a:cubicBezTo>
                  <a:pt x="5301237" y="203197"/>
                  <a:pt x="5293167" y="195127"/>
                  <a:pt x="5293167" y="185173"/>
                </a:cubicBezTo>
                <a:cubicBezTo>
                  <a:pt x="5293167" y="175218"/>
                  <a:pt x="5301237" y="167148"/>
                  <a:pt x="5311191" y="167148"/>
                </a:cubicBezTo>
                <a:close/>
                <a:moveTo>
                  <a:pt x="3508750" y="167148"/>
                </a:moveTo>
                <a:cubicBezTo>
                  <a:pt x="3518705" y="167148"/>
                  <a:pt x="3526775" y="175218"/>
                  <a:pt x="3526775" y="185173"/>
                </a:cubicBezTo>
                <a:cubicBezTo>
                  <a:pt x="3526775" y="195127"/>
                  <a:pt x="3518705" y="203197"/>
                  <a:pt x="3508750" y="203197"/>
                </a:cubicBezTo>
                <a:cubicBezTo>
                  <a:pt x="3498796" y="203197"/>
                  <a:pt x="3490726" y="195127"/>
                  <a:pt x="3490726" y="185173"/>
                </a:cubicBezTo>
                <a:cubicBezTo>
                  <a:pt x="3490726" y="175218"/>
                  <a:pt x="3498796" y="167148"/>
                  <a:pt x="3508750" y="167148"/>
                </a:cubicBezTo>
                <a:close/>
                <a:moveTo>
                  <a:pt x="1820464" y="167148"/>
                </a:moveTo>
                <a:cubicBezTo>
                  <a:pt x="1830419" y="167148"/>
                  <a:pt x="1838489" y="175218"/>
                  <a:pt x="1838489" y="185173"/>
                </a:cubicBezTo>
                <a:cubicBezTo>
                  <a:pt x="1838489" y="195127"/>
                  <a:pt x="1830419" y="203197"/>
                  <a:pt x="1820464" y="203197"/>
                </a:cubicBezTo>
                <a:cubicBezTo>
                  <a:pt x="1810510" y="203197"/>
                  <a:pt x="1802440" y="195127"/>
                  <a:pt x="1802440" y="185173"/>
                </a:cubicBezTo>
                <a:cubicBezTo>
                  <a:pt x="1802440" y="175218"/>
                  <a:pt x="1810510" y="167148"/>
                  <a:pt x="1820464" y="167148"/>
                </a:cubicBezTo>
                <a:close/>
                <a:moveTo>
                  <a:pt x="1423927" y="167148"/>
                </a:moveTo>
                <a:cubicBezTo>
                  <a:pt x="1433882" y="167148"/>
                  <a:pt x="1441952" y="175218"/>
                  <a:pt x="1441952" y="185173"/>
                </a:cubicBezTo>
                <a:cubicBezTo>
                  <a:pt x="1441952" y="195127"/>
                  <a:pt x="1433882" y="203197"/>
                  <a:pt x="1423927" y="203197"/>
                </a:cubicBezTo>
                <a:cubicBezTo>
                  <a:pt x="1413973" y="203197"/>
                  <a:pt x="1405903" y="195127"/>
                  <a:pt x="1405903" y="185173"/>
                </a:cubicBezTo>
                <a:cubicBezTo>
                  <a:pt x="1405903" y="175218"/>
                  <a:pt x="1413973" y="167148"/>
                  <a:pt x="1423927" y="167148"/>
                </a:cubicBezTo>
                <a:close/>
                <a:moveTo>
                  <a:pt x="5100906" y="161140"/>
                </a:moveTo>
                <a:cubicBezTo>
                  <a:pt x="5110861" y="161140"/>
                  <a:pt x="5118931" y="169209"/>
                  <a:pt x="5118931" y="179164"/>
                </a:cubicBezTo>
                <a:cubicBezTo>
                  <a:pt x="5118931" y="189119"/>
                  <a:pt x="5110861" y="197189"/>
                  <a:pt x="5100906" y="197189"/>
                </a:cubicBezTo>
                <a:cubicBezTo>
                  <a:pt x="5090952" y="197189"/>
                  <a:pt x="5082882" y="189119"/>
                  <a:pt x="5082882" y="179164"/>
                </a:cubicBezTo>
                <a:cubicBezTo>
                  <a:pt x="5082882" y="169209"/>
                  <a:pt x="5090952" y="161140"/>
                  <a:pt x="5100906" y="161140"/>
                </a:cubicBezTo>
                <a:close/>
                <a:moveTo>
                  <a:pt x="1189610" y="161140"/>
                </a:moveTo>
                <a:cubicBezTo>
                  <a:pt x="1199565" y="161140"/>
                  <a:pt x="1207635" y="169209"/>
                  <a:pt x="1207635" y="179164"/>
                </a:cubicBezTo>
                <a:cubicBezTo>
                  <a:pt x="1207635" y="189119"/>
                  <a:pt x="1199565" y="197189"/>
                  <a:pt x="1189610" y="197189"/>
                </a:cubicBezTo>
                <a:cubicBezTo>
                  <a:pt x="1179656" y="197189"/>
                  <a:pt x="1171586" y="189119"/>
                  <a:pt x="1171586" y="179164"/>
                </a:cubicBezTo>
                <a:cubicBezTo>
                  <a:pt x="1171586" y="169209"/>
                  <a:pt x="1179656" y="161140"/>
                  <a:pt x="1189610" y="161140"/>
                </a:cubicBezTo>
                <a:close/>
                <a:moveTo>
                  <a:pt x="492666" y="161140"/>
                </a:moveTo>
                <a:cubicBezTo>
                  <a:pt x="502621" y="161140"/>
                  <a:pt x="510691" y="169209"/>
                  <a:pt x="510691" y="179164"/>
                </a:cubicBezTo>
                <a:cubicBezTo>
                  <a:pt x="510691" y="189119"/>
                  <a:pt x="502621" y="197189"/>
                  <a:pt x="492666" y="197189"/>
                </a:cubicBezTo>
                <a:cubicBezTo>
                  <a:pt x="482712" y="197189"/>
                  <a:pt x="474642" y="189119"/>
                  <a:pt x="474642" y="179164"/>
                </a:cubicBezTo>
                <a:cubicBezTo>
                  <a:pt x="474642" y="169209"/>
                  <a:pt x="482712" y="161140"/>
                  <a:pt x="492666" y="161140"/>
                </a:cubicBezTo>
                <a:close/>
                <a:moveTo>
                  <a:pt x="132178" y="161140"/>
                </a:moveTo>
                <a:cubicBezTo>
                  <a:pt x="142133" y="161140"/>
                  <a:pt x="150203" y="169209"/>
                  <a:pt x="150203" y="179164"/>
                </a:cubicBezTo>
                <a:cubicBezTo>
                  <a:pt x="150203" y="189119"/>
                  <a:pt x="142133" y="197189"/>
                  <a:pt x="132178" y="197189"/>
                </a:cubicBezTo>
                <a:cubicBezTo>
                  <a:pt x="122224" y="197189"/>
                  <a:pt x="114154" y="189119"/>
                  <a:pt x="114154" y="179164"/>
                </a:cubicBezTo>
                <a:cubicBezTo>
                  <a:pt x="114154" y="169209"/>
                  <a:pt x="122224" y="161140"/>
                  <a:pt x="132178" y="161140"/>
                </a:cubicBezTo>
                <a:close/>
                <a:moveTo>
                  <a:pt x="4968727" y="155132"/>
                </a:moveTo>
                <a:cubicBezTo>
                  <a:pt x="4978682" y="155132"/>
                  <a:pt x="4986752" y="163202"/>
                  <a:pt x="4986752" y="173156"/>
                </a:cubicBezTo>
                <a:cubicBezTo>
                  <a:pt x="4986752" y="183111"/>
                  <a:pt x="4978682" y="191181"/>
                  <a:pt x="4968727" y="191181"/>
                </a:cubicBezTo>
                <a:cubicBezTo>
                  <a:pt x="4958772" y="191181"/>
                  <a:pt x="4950702" y="183111"/>
                  <a:pt x="4950702" y="173156"/>
                </a:cubicBezTo>
                <a:cubicBezTo>
                  <a:pt x="4950702" y="163202"/>
                  <a:pt x="4958772" y="155132"/>
                  <a:pt x="4968727" y="155132"/>
                </a:cubicBezTo>
                <a:close/>
                <a:moveTo>
                  <a:pt x="3634921" y="155132"/>
                </a:moveTo>
                <a:cubicBezTo>
                  <a:pt x="3644876" y="155132"/>
                  <a:pt x="3652946" y="163202"/>
                  <a:pt x="3652946" y="173156"/>
                </a:cubicBezTo>
                <a:cubicBezTo>
                  <a:pt x="3652946" y="183111"/>
                  <a:pt x="3644876" y="191181"/>
                  <a:pt x="3634921" y="191181"/>
                </a:cubicBezTo>
                <a:cubicBezTo>
                  <a:pt x="3624966" y="191181"/>
                  <a:pt x="3616897" y="183111"/>
                  <a:pt x="3616897" y="173156"/>
                </a:cubicBezTo>
                <a:cubicBezTo>
                  <a:pt x="3616897" y="163202"/>
                  <a:pt x="3624966" y="155132"/>
                  <a:pt x="3634921" y="155132"/>
                </a:cubicBezTo>
                <a:close/>
                <a:moveTo>
                  <a:pt x="2493375" y="155132"/>
                </a:moveTo>
                <a:cubicBezTo>
                  <a:pt x="2503330" y="155132"/>
                  <a:pt x="2511400" y="163202"/>
                  <a:pt x="2511400" y="173156"/>
                </a:cubicBezTo>
                <a:cubicBezTo>
                  <a:pt x="2511400" y="183111"/>
                  <a:pt x="2503330" y="191181"/>
                  <a:pt x="2493375" y="191181"/>
                </a:cubicBezTo>
                <a:cubicBezTo>
                  <a:pt x="2483420" y="191181"/>
                  <a:pt x="2475351" y="183111"/>
                  <a:pt x="2475351" y="173156"/>
                </a:cubicBezTo>
                <a:cubicBezTo>
                  <a:pt x="2475351" y="163202"/>
                  <a:pt x="2483420" y="155132"/>
                  <a:pt x="2493375" y="155132"/>
                </a:cubicBezTo>
                <a:close/>
                <a:moveTo>
                  <a:pt x="1922603" y="155132"/>
                </a:moveTo>
                <a:cubicBezTo>
                  <a:pt x="1932558" y="155132"/>
                  <a:pt x="1940628" y="163202"/>
                  <a:pt x="1940628" y="173156"/>
                </a:cubicBezTo>
                <a:cubicBezTo>
                  <a:pt x="1940628" y="183111"/>
                  <a:pt x="1932558" y="191181"/>
                  <a:pt x="1922603" y="191181"/>
                </a:cubicBezTo>
                <a:cubicBezTo>
                  <a:pt x="1912649" y="191181"/>
                  <a:pt x="1904579" y="183111"/>
                  <a:pt x="1904579" y="173156"/>
                </a:cubicBezTo>
                <a:cubicBezTo>
                  <a:pt x="1904579" y="163202"/>
                  <a:pt x="1912649" y="155132"/>
                  <a:pt x="1922603" y="155132"/>
                </a:cubicBezTo>
                <a:close/>
                <a:moveTo>
                  <a:pt x="919244" y="155132"/>
                </a:moveTo>
                <a:cubicBezTo>
                  <a:pt x="929199" y="155132"/>
                  <a:pt x="937269" y="163202"/>
                  <a:pt x="937269" y="173156"/>
                </a:cubicBezTo>
                <a:cubicBezTo>
                  <a:pt x="937269" y="183111"/>
                  <a:pt x="929199" y="191181"/>
                  <a:pt x="919244" y="191181"/>
                </a:cubicBezTo>
                <a:cubicBezTo>
                  <a:pt x="909290" y="191181"/>
                  <a:pt x="901220" y="183111"/>
                  <a:pt x="901220" y="173156"/>
                </a:cubicBezTo>
                <a:cubicBezTo>
                  <a:pt x="901220" y="163202"/>
                  <a:pt x="909290" y="155132"/>
                  <a:pt x="919244" y="155132"/>
                </a:cubicBezTo>
                <a:close/>
                <a:moveTo>
                  <a:pt x="5905996" y="149124"/>
                </a:moveTo>
                <a:cubicBezTo>
                  <a:pt x="5915951" y="149124"/>
                  <a:pt x="5924021" y="157194"/>
                  <a:pt x="5924021" y="167148"/>
                </a:cubicBezTo>
                <a:cubicBezTo>
                  <a:pt x="5924021" y="177103"/>
                  <a:pt x="5915951" y="185173"/>
                  <a:pt x="5905996" y="185173"/>
                </a:cubicBezTo>
                <a:cubicBezTo>
                  <a:pt x="5896042" y="185173"/>
                  <a:pt x="5887972" y="177103"/>
                  <a:pt x="5887972" y="167148"/>
                </a:cubicBezTo>
                <a:cubicBezTo>
                  <a:pt x="5887972" y="157194"/>
                  <a:pt x="5896042" y="149124"/>
                  <a:pt x="5905996" y="149124"/>
                </a:cubicBezTo>
                <a:close/>
                <a:moveTo>
                  <a:pt x="4644288" y="149124"/>
                </a:moveTo>
                <a:cubicBezTo>
                  <a:pt x="4654243" y="149124"/>
                  <a:pt x="4662313" y="157194"/>
                  <a:pt x="4662313" y="167148"/>
                </a:cubicBezTo>
                <a:cubicBezTo>
                  <a:pt x="4662313" y="177103"/>
                  <a:pt x="4654243" y="185173"/>
                  <a:pt x="4644288" y="185173"/>
                </a:cubicBezTo>
                <a:cubicBezTo>
                  <a:pt x="4634334" y="185173"/>
                  <a:pt x="4626264" y="177103"/>
                  <a:pt x="4626264" y="167148"/>
                </a:cubicBezTo>
                <a:cubicBezTo>
                  <a:pt x="4626264" y="157194"/>
                  <a:pt x="4634334" y="149124"/>
                  <a:pt x="4644288" y="149124"/>
                </a:cubicBezTo>
                <a:close/>
                <a:moveTo>
                  <a:pt x="2126880" y="149124"/>
                </a:moveTo>
                <a:cubicBezTo>
                  <a:pt x="2136834" y="149124"/>
                  <a:pt x="2144904" y="157194"/>
                  <a:pt x="2144904" y="167148"/>
                </a:cubicBezTo>
                <a:cubicBezTo>
                  <a:pt x="2144904" y="177103"/>
                  <a:pt x="2136834" y="185173"/>
                  <a:pt x="2126880" y="185173"/>
                </a:cubicBezTo>
                <a:cubicBezTo>
                  <a:pt x="2116925" y="185173"/>
                  <a:pt x="2108855" y="177103"/>
                  <a:pt x="2108855" y="167148"/>
                </a:cubicBezTo>
                <a:cubicBezTo>
                  <a:pt x="2108855" y="157194"/>
                  <a:pt x="2116925" y="149124"/>
                  <a:pt x="2126880" y="149124"/>
                </a:cubicBezTo>
                <a:close/>
                <a:moveTo>
                  <a:pt x="799081" y="149124"/>
                </a:moveTo>
                <a:cubicBezTo>
                  <a:pt x="809036" y="149124"/>
                  <a:pt x="817106" y="157194"/>
                  <a:pt x="817106" y="167148"/>
                </a:cubicBezTo>
                <a:cubicBezTo>
                  <a:pt x="817106" y="177103"/>
                  <a:pt x="809036" y="185173"/>
                  <a:pt x="799081" y="185173"/>
                </a:cubicBezTo>
                <a:cubicBezTo>
                  <a:pt x="789127" y="185173"/>
                  <a:pt x="781057" y="177103"/>
                  <a:pt x="781057" y="167148"/>
                </a:cubicBezTo>
                <a:cubicBezTo>
                  <a:pt x="781057" y="157194"/>
                  <a:pt x="789127" y="149124"/>
                  <a:pt x="799081" y="149124"/>
                </a:cubicBezTo>
                <a:close/>
                <a:moveTo>
                  <a:pt x="366495" y="149124"/>
                </a:moveTo>
                <a:cubicBezTo>
                  <a:pt x="376450" y="149124"/>
                  <a:pt x="384520" y="157194"/>
                  <a:pt x="384520" y="167148"/>
                </a:cubicBezTo>
                <a:cubicBezTo>
                  <a:pt x="384520" y="177103"/>
                  <a:pt x="376450" y="185173"/>
                  <a:pt x="366495" y="185173"/>
                </a:cubicBezTo>
                <a:cubicBezTo>
                  <a:pt x="356541" y="185173"/>
                  <a:pt x="348471" y="177103"/>
                  <a:pt x="348471" y="167148"/>
                </a:cubicBezTo>
                <a:cubicBezTo>
                  <a:pt x="348471" y="157194"/>
                  <a:pt x="356541" y="149124"/>
                  <a:pt x="366495" y="149124"/>
                </a:cubicBezTo>
                <a:close/>
                <a:moveTo>
                  <a:pt x="4758442" y="143116"/>
                </a:moveTo>
                <a:cubicBezTo>
                  <a:pt x="4768397" y="143116"/>
                  <a:pt x="4776467" y="151186"/>
                  <a:pt x="4776467" y="161140"/>
                </a:cubicBezTo>
                <a:cubicBezTo>
                  <a:pt x="4776467" y="171095"/>
                  <a:pt x="4768397" y="179165"/>
                  <a:pt x="4758442" y="179165"/>
                </a:cubicBezTo>
                <a:cubicBezTo>
                  <a:pt x="4748487" y="179165"/>
                  <a:pt x="4740417" y="171095"/>
                  <a:pt x="4740417" y="161140"/>
                </a:cubicBezTo>
                <a:cubicBezTo>
                  <a:pt x="4740417" y="151186"/>
                  <a:pt x="4748487" y="143116"/>
                  <a:pt x="4758442" y="143116"/>
                </a:cubicBezTo>
                <a:close/>
                <a:moveTo>
                  <a:pt x="3226368" y="143116"/>
                </a:moveTo>
                <a:cubicBezTo>
                  <a:pt x="3236323" y="143116"/>
                  <a:pt x="3244393" y="151186"/>
                  <a:pt x="3244393" y="161140"/>
                </a:cubicBezTo>
                <a:cubicBezTo>
                  <a:pt x="3244393" y="171095"/>
                  <a:pt x="3236323" y="179165"/>
                  <a:pt x="3226368" y="179165"/>
                </a:cubicBezTo>
                <a:cubicBezTo>
                  <a:pt x="3216413" y="179165"/>
                  <a:pt x="3208343" y="171095"/>
                  <a:pt x="3208343" y="161140"/>
                </a:cubicBezTo>
                <a:cubicBezTo>
                  <a:pt x="3208343" y="151186"/>
                  <a:pt x="3216413" y="143116"/>
                  <a:pt x="3226368" y="143116"/>
                </a:cubicBezTo>
                <a:close/>
                <a:moveTo>
                  <a:pt x="4235735" y="131100"/>
                </a:moveTo>
                <a:cubicBezTo>
                  <a:pt x="4245690" y="131100"/>
                  <a:pt x="4253760" y="139169"/>
                  <a:pt x="4253760" y="149124"/>
                </a:cubicBezTo>
                <a:cubicBezTo>
                  <a:pt x="4253760" y="159079"/>
                  <a:pt x="4245690" y="167149"/>
                  <a:pt x="4235735" y="167149"/>
                </a:cubicBezTo>
                <a:cubicBezTo>
                  <a:pt x="4225780" y="167149"/>
                  <a:pt x="4217711" y="159079"/>
                  <a:pt x="4217711" y="149124"/>
                </a:cubicBezTo>
                <a:cubicBezTo>
                  <a:pt x="4217711" y="139169"/>
                  <a:pt x="4225780" y="131100"/>
                  <a:pt x="4235735" y="131100"/>
                </a:cubicBezTo>
                <a:close/>
                <a:moveTo>
                  <a:pt x="1057431" y="131100"/>
                </a:moveTo>
                <a:cubicBezTo>
                  <a:pt x="1067386" y="131100"/>
                  <a:pt x="1075456" y="139169"/>
                  <a:pt x="1075456" y="149124"/>
                </a:cubicBezTo>
                <a:cubicBezTo>
                  <a:pt x="1075456" y="159079"/>
                  <a:pt x="1067386" y="167149"/>
                  <a:pt x="1057431" y="167149"/>
                </a:cubicBezTo>
                <a:cubicBezTo>
                  <a:pt x="1047477" y="167149"/>
                  <a:pt x="1039407" y="159079"/>
                  <a:pt x="1039407" y="149124"/>
                </a:cubicBezTo>
                <a:cubicBezTo>
                  <a:pt x="1039407" y="139169"/>
                  <a:pt x="1047477" y="131100"/>
                  <a:pt x="1057431" y="131100"/>
                </a:cubicBezTo>
                <a:close/>
                <a:moveTo>
                  <a:pt x="4536141" y="119083"/>
                </a:moveTo>
                <a:cubicBezTo>
                  <a:pt x="4546096" y="119083"/>
                  <a:pt x="4554166" y="127153"/>
                  <a:pt x="4554166" y="137107"/>
                </a:cubicBezTo>
                <a:cubicBezTo>
                  <a:pt x="4554166" y="147062"/>
                  <a:pt x="4546096" y="155132"/>
                  <a:pt x="4536141" y="155132"/>
                </a:cubicBezTo>
                <a:cubicBezTo>
                  <a:pt x="4526186" y="155132"/>
                  <a:pt x="4518117" y="147062"/>
                  <a:pt x="4518117" y="137107"/>
                </a:cubicBezTo>
                <a:cubicBezTo>
                  <a:pt x="4518117" y="127153"/>
                  <a:pt x="4526186" y="119083"/>
                  <a:pt x="4536141" y="119083"/>
                </a:cubicBezTo>
                <a:close/>
                <a:moveTo>
                  <a:pt x="4361905" y="119083"/>
                </a:moveTo>
                <a:cubicBezTo>
                  <a:pt x="4371860" y="119083"/>
                  <a:pt x="4379930" y="127153"/>
                  <a:pt x="4379930" y="137107"/>
                </a:cubicBezTo>
                <a:cubicBezTo>
                  <a:pt x="4379930" y="147062"/>
                  <a:pt x="4371860" y="155132"/>
                  <a:pt x="4361905" y="155132"/>
                </a:cubicBezTo>
                <a:cubicBezTo>
                  <a:pt x="4351950" y="155132"/>
                  <a:pt x="4343881" y="147062"/>
                  <a:pt x="4343881" y="137107"/>
                </a:cubicBezTo>
                <a:cubicBezTo>
                  <a:pt x="4343881" y="127153"/>
                  <a:pt x="4351950" y="119083"/>
                  <a:pt x="4361905" y="119083"/>
                </a:cubicBezTo>
                <a:close/>
                <a:moveTo>
                  <a:pt x="6020151" y="113075"/>
                </a:moveTo>
                <a:cubicBezTo>
                  <a:pt x="6030106" y="113075"/>
                  <a:pt x="6038176" y="121145"/>
                  <a:pt x="6038176" y="131099"/>
                </a:cubicBezTo>
                <a:cubicBezTo>
                  <a:pt x="6038176" y="141054"/>
                  <a:pt x="6030106" y="149124"/>
                  <a:pt x="6020151" y="149124"/>
                </a:cubicBezTo>
                <a:cubicBezTo>
                  <a:pt x="6010196" y="149124"/>
                  <a:pt x="6002126" y="141054"/>
                  <a:pt x="6002126" y="131099"/>
                </a:cubicBezTo>
                <a:cubicBezTo>
                  <a:pt x="6002126" y="121145"/>
                  <a:pt x="6010196" y="113075"/>
                  <a:pt x="6020151" y="113075"/>
                </a:cubicBezTo>
                <a:close/>
                <a:moveTo>
                  <a:pt x="5209053" y="113075"/>
                </a:moveTo>
                <a:cubicBezTo>
                  <a:pt x="5219008" y="113075"/>
                  <a:pt x="5227078" y="121145"/>
                  <a:pt x="5227078" y="131099"/>
                </a:cubicBezTo>
                <a:cubicBezTo>
                  <a:pt x="5227078" y="141054"/>
                  <a:pt x="5219008" y="149124"/>
                  <a:pt x="5209053" y="149124"/>
                </a:cubicBezTo>
                <a:cubicBezTo>
                  <a:pt x="5199098" y="149124"/>
                  <a:pt x="5191028" y="141054"/>
                  <a:pt x="5191028" y="131099"/>
                </a:cubicBezTo>
                <a:cubicBezTo>
                  <a:pt x="5191028" y="121145"/>
                  <a:pt x="5199098" y="113075"/>
                  <a:pt x="5209053" y="113075"/>
                </a:cubicBezTo>
                <a:close/>
                <a:moveTo>
                  <a:pt x="2865880" y="113075"/>
                </a:moveTo>
                <a:cubicBezTo>
                  <a:pt x="2875835" y="113075"/>
                  <a:pt x="2883905" y="121145"/>
                  <a:pt x="2883905" y="131099"/>
                </a:cubicBezTo>
                <a:cubicBezTo>
                  <a:pt x="2883905" y="141054"/>
                  <a:pt x="2875835" y="149124"/>
                  <a:pt x="2865880" y="149124"/>
                </a:cubicBezTo>
                <a:cubicBezTo>
                  <a:pt x="2855925" y="149124"/>
                  <a:pt x="2847855" y="141054"/>
                  <a:pt x="2847855" y="131099"/>
                </a:cubicBezTo>
                <a:cubicBezTo>
                  <a:pt x="2847855" y="121145"/>
                  <a:pt x="2855925" y="113075"/>
                  <a:pt x="2865880" y="113075"/>
                </a:cubicBezTo>
                <a:close/>
                <a:moveTo>
                  <a:pt x="2751725" y="113075"/>
                </a:moveTo>
                <a:cubicBezTo>
                  <a:pt x="2761680" y="113075"/>
                  <a:pt x="2769750" y="121145"/>
                  <a:pt x="2769750" y="131099"/>
                </a:cubicBezTo>
                <a:cubicBezTo>
                  <a:pt x="2769750" y="141054"/>
                  <a:pt x="2761680" y="149124"/>
                  <a:pt x="2751725" y="149124"/>
                </a:cubicBezTo>
                <a:cubicBezTo>
                  <a:pt x="2741771" y="149124"/>
                  <a:pt x="2733701" y="141054"/>
                  <a:pt x="2733701" y="131099"/>
                </a:cubicBezTo>
                <a:cubicBezTo>
                  <a:pt x="2733701" y="121145"/>
                  <a:pt x="2741771" y="113075"/>
                  <a:pt x="2751725" y="113075"/>
                </a:cubicBezTo>
                <a:close/>
                <a:moveTo>
                  <a:pt x="5797850" y="107067"/>
                </a:moveTo>
                <a:cubicBezTo>
                  <a:pt x="5807805" y="107067"/>
                  <a:pt x="5815875" y="115137"/>
                  <a:pt x="5815875" y="125092"/>
                </a:cubicBezTo>
                <a:cubicBezTo>
                  <a:pt x="5815875" y="135046"/>
                  <a:pt x="5807805" y="143116"/>
                  <a:pt x="5797850" y="143116"/>
                </a:cubicBezTo>
                <a:cubicBezTo>
                  <a:pt x="5787895" y="143116"/>
                  <a:pt x="5779826" y="135046"/>
                  <a:pt x="5779826" y="125092"/>
                </a:cubicBezTo>
                <a:cubicBezTo>
                  <a:pt x="5779826" y="115137"/>
                  <a:pt x="5787895" y="107067"/>
                  <a:pt x="5797850" y="107067"/>
                </a:cubicBezTo>
                <a:close/>
                <a:moveTo>
                  <a:pt x="4055491" y="107067"/>
                </a:moveTo>
                <a:cubicBezTo>
                  <a:pt x="4065446" y="107067"/>
                  <a:pt x="4073516" y="115137"/>
                  <a:pt x="4073516" y="125092"/>
                </a:cubicBezTo>
                <a:cubicBezTo>
                  <a:pt x="4073516" y="135046"/>
                  <a:pt x="4065446" y="143116"/>
                  <a:pt x="4055491" y="143116"/>
                </a:cubicBezTo>
                <a:cubicBezTo>
                  <a:pt x="4045536" y="143116"/>
                  <a:pt x="4037467" y="135046"/>
                  <a:pt x="4037467" y="125092"/>
                </a:cubicBezTo>
                <a:cubicBezTo>
                  <a:pt x="4037467" y="115137"/>
                  <a:pt x="4045536" y="107067"/>
                  <a:pt x="4055491" y="107067"/>
                </a:cubicBezTo>
                <a:close/>
                <a:moveTo>
                  <a:pt x="3917303" y="107067"/>
                </a:moveTo>
                <a:cubicBezTo>
                  <a:pt x="3927258" y="107067"/>
                  <a:pt x="3935328" y="115137"/>
                  <a:pt x="3935328" y="125092"/>
                </a:cubicBezTo>
                <a:cubicBezTo>
                  <a:pt x="3935328" y="135046"/>
                  <a:pt x="3927258" y="143116"/>
                  <a:pt x="3917303" y="143116"/>
                </a:cubicBezTo>
                <a:cubicBezTo>
                  <a:pt x="3907348" y="143116"/>
                  <a:pt x="3899278" y="135046"/>
                  <a:pt x="3899278" y="125092"/>
                </a:cubicBezTo>
                <a:cubicBezTo>
                  <a:pt x="3899278" y="115137"/>
                  <a:pt x="3907348" y="107067"/>
                  <a:pt x="3917303" y="107067"/>
                </a:cubicBezTo>
                <a:close/>
                <a:moveTo>
                  <a:pt x="3346531" y="107067"/>
                </a:moveTo>
                <a:cubicBezTo>
                  <a:pt x="3356486" y="107067"/>
                  <a:pt x="3364556" y="115137"/>
                  <a:pt x="3364556" y="125092"/>
                </a:cubicBezTo>
                <a:cubicBezTo>
                  <a:pt x="3364556" y="135046"/>
                  <a:pt x="3356486" y="143116"/>
                  <a:pt x="3346531" y="143116"/>
                </a:cubicBezTo>
                <a:cubicBezTo>
                  <a:pt x="3336576" y="143116"/>
                  <a:pt x="3328506" y="135046"/>
                  <a:pt x="3328506" y="125092"/>
                </a:cubicBezTo>
                <a:cubicBezTo>
                  <a:pt x="3328506" y="115137"/>
                  <a:pt x="3336576" y="107067"/>
                  <a:pt x="3346531" y="107067"/>
                </a:cubicBezTo>
                <a:close/>
                <a:moveTo>
                  <a:pt x="2024741" y="107067"/>
                </a:moveTo>
                <a:cubicBezTo>
                  <a:pt x="2034696" y="107067"/>
                  <a:pt x="2042766" y="115137"/>
                  <a:pt x="2042766" y="125092"/>
                </a:cubicBezTo>
                <a:cubicBezTo>
                  <a:pt x="2042766" y="135046"/>
                  <a:pt x="2034696" y="143116"/>
                  <a:pt x="2024741" y="143116"/>
                </a:cubicBezTo>
                <a:cubicBezTo>
                  <a:pt x="2014787" y="143116"/>
                  <a:pt x="2006717" y="135046"/>
                  <a:pt x="2006717" y="125092"/>
                </a:cubicBezTo>
                <a:cubicBezTo>
                  <a:pt x="2006717" y="115137"/>
                  <a:pt x="2014787" y="107067"/>
                  <a:pt x="2024741" y="107067"/>
                </a:cubicBezTo>
                <a:close/>
                <a:moveTo>
                  <a:pt x="240325" y="107067"/>
                </a:moveTo>
                <a:cubicBezTo>
                  <a:pt x="250280" y="107067"/>
                  <a:pt x="258350" y="115137"/>
                  <a:pt x="258350" y="125092"/>
                </a:cubicBezTo>
                <a:cubicBezTo>
                  <a:pt x="258350" y="135046"/>
                  <a:pt x="250280" y="143116"/>
                  <a:pt x="240325" y="143116"/>
                </a:cubicBezTo>
                <a:cubicBezTo>
                  <a:pt x="230371" y="143116"/>
                  <a:pt x="222301" y="135046"/>
                  <a:pt x="222301" y="125092"/>
                </a:cubicBezTo>
                <a:cubicBezTo>
                  <a:pt x="222301" y="115137"/>
                  <a:pt x="230371" y="107067"/>
                  <a:pt x="240325" y="107067"/>
                </a:cubicBezTo>
                <a:close/>
                <a:moveTo>
                  <a:pt x="3761092" y="101059"/>
                </a:moveTo>
                <a:cubicBezTo>
                  <a:pt x="3771047" y="101059"/>
                  <a:pt x="3779117" y="109128"/>
                  <a:pt x="3779117" y="119083"/>
                </a:cubicBezTo>
                <a:cubicBezTo>
                  <a:pt x="3779117" y="129038"/>
                  <a:pt x="3771047" y="137108"/>
                  <a:pt x="3761092" y="137108"/>
                </a:cubicBezTo>
                <a:cubicBezTo>
                  <a:pt x="3751137" y="137108"/>
                  <a:pt x="3743068" y="129038"/>
                  <a:pt x="3743068" y="119083"/>
                </a:cubicBezTo>
                <a:cubicBezTo>
                  <a:pt x="3743068" y="109128"/>
                  <a:pt x="3751137" y="101059"/>
                  <a:pt x="3761092" y="101059"/>
                </a:cubicBezTo>
                <a:close/>
                <a:moveTo>
                  <a:pt x="1706311" y="101059"/>
                </a:moveTo>
                <a:cubicBezTo>
                  <a:pt x="1716265" y="101059"/>
                  <a:pt x="1724335" y="109128"/>
                  <a:pt x="1724335" y="119083"/>
                </a:cubicBezTo>
                <a:cubicBezTo>
                  <a:pt x="1724335" y="129038"/>
                  <a:pt x="1716265" y="137108"/>
                  <a:pt x="1706311" y="137108"/>
                </a:cubicBezTo>
                <a:cubicBezTo>
                  <a:pt x="1696356" y="137108"/>
                  <a:pt x="1688286" y="129038"/>
                  <a:pt x="1688286" y="119083"/>
                </a:cubicBezTo>
                <a:cubicBezTo>
                  <a:pt x="1688286" y="109128"/>
                  <a:pt x="1696356" y="101059"/>
                  <a:pt x="1706311" y="101059"/>
                </a:cubicBezTo>
                <a:close/>
                <a:moveTo>
                  <a:pt x="1574131" y="101059"/>
                </a:moveTo>
                <a:cubicBezTo>
                  <a:pt x="1584086" y="101059"/>
                  <a:pt x="1592156" y="109128"/>
                  <a:pt x="1592156" y="119083"/>
                </a:cubicBezTo>
                <a:cubicBezTo>
                  <a:pt x="1592156" y="129038"/>
                  <a:pt x="1584086" y="137108"/>
                  <a:pt x="1574131" y="137108"/>
                </a:cubicBezTo>
                <a:cubicBezTo>
                  <a:pt x="1564177" y="137108"/>
                  <a:pt x="1556107" y="129038"/>
                  <a:pt x="1556107" y="119083"/>
                </a:cubicBezTo>
                <a:cubicBezTo>
                  <a:pt x="1556107" y="109128"/>
                  <a:pt x="1564177" y="101059"/>
                  <a:pt x="1574131" y="101059"/>
                </a:cubicBezTo>
                <a:close/>
                <a:moveTo>
                  <a:pt x="5611598" y="89043"/>
                </a:moveTo>
                <a:cubicBezTo>
                  <a:pt x="5621553" y="89043"/>
                  <a:pt x="5629623" y="97113"/>
                  <a:pt x="5629623" y="107067"/>
                </a:cubicBezTo>
                <a:cubicBezTo>
                  <a:pt x="5629623" y="117022"/>
                  <a:pt x="5621553" y="125092"/>
                  <a:pt x="5611598" y="125092"/>
                </a:cubicBezTo>
                <a:cubicBezTo>
                  <a:pt x="5601644" y="125092"/>
                  <a:pt x="5593574" y="117022"/>
                  <a:pt x="5593574" y="107067"/>
                </a:cubicBezTo>
                <a:cubicBezTo>
                  <a:pt x="5593574" y="97113"/>
                  <a:pt x="5601644" y="89043"/>
                  <a:pt x="5611598" y="89043"/>
                </a:cubicBezTo>
                <a:close/>
                <a:moveTo>
                  <a:pt x="5419337" y="89043"/>
                </a:moveTo>
                <a:cubicBezTo>
                  <a:pt x="5429292" y="89043"/>
                  <a:pt x="5437362" y="97113"/>
                  <a:pt x="5437362" y="107067"/>
                </a:cubicBezTo>
                <a:cubicBezTo>
                  <a:pt x="5437362" y="117022"/>
                  <a:pt x="5429292" y="125092"/>
                  <a:pt x="5419337" y="125092"/>
                </a:cubicBezTo>
                <a:cubicBezTo>
                  <a:pt x="5409382" y="125092"/>
                  <a:pt x="5401312" y="117022"/>
                  <a:pt x="5401312" y="107067"/>
                </a:cubicBezTo>
                <a:cubicBezTo>
                  <a:pt x="5401312" y="97113"/>
                  <a:pt x="5409382" y="89043"/>
                  <a:pt x="5419337" y="89043"/>
                </a:cubicBezTo>
                <a:close/>
                <a:moveTo>
                  <a:pt x="2992051" y="89043"/>
                </a:moveTo>
                <a:cubicBezTo>
                  <a:pt x="3002006" y="89043"/>
                  <a:pt x="3010076" y="97113"/>
                  <a:pt x="3010076" y="107067"/>
                </a:cubicBezTo>
                <a:cubicBezTo>
                  <a:pt x="3010076" y="117022"/>
                  <a:pt x="3002006" y="125092"/>
                  <a:pt x="2992051" y="125092"/>
                </a:cubicBezTo>
                <a:cubicBezTo>
                  <a:pt x="2982097" y="125092"/>
                  <a:pt x="2974027" y="117022"/>
                  <a:pt x="2974027" y="107067"/>
                </a:cubicBezTo>
                <a:cubicBezTo>
                  <a:pt x="2974027" y="97113"/>
                  <a:pt x="2982097" y="89043"/>
                  <a:pt x="2992051" y="89043"/>
                </a:cubicBezTo>
                <a:close/>
                <a:moveTo>
                  <a:pt x="6368623" y="83034"/>
                </a:moveTo>
                <a:cubicBezTo>
                  <a:pt x="6378577" y="83034"/>
                  <a:pt x="6386648" y="91104"/>
                  <a:pt x="6386648" y="101058"/>
                </a:cubicBezTo>
                <a:cubicBezTo>
                  <a:pt x="6386648" y="111013"/>
                  <a:pt x="6378578" y="119083"/>
                  <a:pt x="6368623" y="119083"/>
                </a:cubicBezTo>
                <a:cubicBezTo>
                  <a:pt x="6358669" y="119083"/>
                  <a:pt x="6350599" y="111013"/>
                  <a:pt x="6350599" y="101058"/>
                </a:cubicBezTo>
                <a:cubicBezTo>
                  <a:pt x="6350599" y="91104"/>
                  <a:pt x="6358668" y="83034"/>
                  <a:pt x="6368623" y="83034"/>
                </a:cubicBezTo>
                <a:close/>
                <a:moveTo>
                  <a:pt x="6242452" y="83034"/>
                </a:moveTo>
                <a:cubicBezTo>
                  <a:pt x="6252407" y="83034"/>
                  <a:pt x="6260477" y="91104"/>
                  <a:pt x="6260477" y="101058"/>
                </a:cubicBezTo>
                <a:cubicBezTo>
                  <a:pt x="6260477" y="111013"/>
                  <a:pt x="6252407" y="119083"/>
                  <a:pt x="6242452" y="119083"/>
                </a:cubicBezTo>
                <a:cubicBezTo>
                  <a:pt x="6232498" y="119083"/>
                  <a:pt x="6224428" y="111013"/>
                  <a:pt x="6224428" y="101058"/>
                </a:cubicBezTo>
                <a:cubicBezTo>
                  <a:pt x="6224428" y="91104"/>
                  <a:pt x="6232498" y="83034"/>
                  <a:pt x="6242452" y="83034"/>
                </a:cubicBezTo>
                <a:close/>
                <a:moveTo>
                  <a:pt x="4884613" y="83034"/>
                </a:moveTo>
                <a:cubicBezTo>
                  <a:pt x="4894568" y="83034"/>
                  <a:pt x="4902638" y="91104"/>
                  <a:pt x="4902638" y="101058"/>
                </a:cubicBezTo>
                <a:cubicBezTo>
                  <a:pt x="4902638" y="111013"/>
                  <a:pt x="4894568" y="119083"/>
                  <a:pt x="4884613" y="119083"/>
                </a:cubicBezTo>
                <a:cubicBezTo>
                  <a:pt x="4874659" y="119083"/>
                  <a:pt x="4866589" y="111013"/>
                  <a:pt x="4866589" y="101058"/>
                </a:cubicBezTo>
                <a:cubicBezTo>
                  <a:pt x="4866589" y="91104"/>
                  <a:pt x="4874659" y="83034"/>
                  <a:pt x="4884613" y="83034"/>
                </a:cubicBezTo>
                <a:close/>
                <a:moveTo>
                  <a:pt x="3118221" y="83034"/>
                </a:moveTo>
                <a:cubicBezTo>
                  <a:pt x="3128176" y="83034"/>
                  <a:pt x="3136246" y="91104"/>
                  <a:pt x="3136246" y="101058"/>
                </a:cubicBezTo>
                <a:cubicBezTo>
                  <a:pt x="3136246" y="111013"/>
                  <a:pt x="3128176" y="119083"/>
                  <a:pt x="3118221" y="119083"/>
                </a:cubicBezTo>
                <a:cubicBezTo>
                  <a:pt x="3108267" y="119083"/>
                  <a:pt x="3100197" y="111013"/>
                  <a:pt x="3100197" y="101058"/>
                </a:cubicBezTo>
                <a:cubicBezTo>
                  <a:pt x="3100197" y="91104"/>
                  <a:pt x="3108267" y="83034"/>
                  <a:pt x="3118221" y="83034"/>
                </a:cubicBezTo>
                <a:close/>
                <a:moveTo>
                  <a:pt x="2619546" y="83034"/>
                </a:moveTo>
                <a:cubicBezTo>
                  <a:pt x="2629501" y="83034"/>
                  <a:pt x="2637571" y="91104"/>
                  <a:pt x="2637571" y="101058"/>
                </a:cubicBezTo>
                <a:cubicBezTo>
                  <a:pt x="2637571" y="111013"/>
                  <a:pt x="2629501" y="119083"/>
                  <a:pt x="2619546" y="119083"/>
                </a:cubicBezTo>
                <a:cubicBezTo>
                  <a:pt x="2609591" y="119083"/>
                  <a:pt x="2601522" y="111013"/>
                  <a:pt x="2601522" y="101058"/>
                </a:cubicBezTo>
                <a:cubicBezTo>
                  <a:pt x="2601522" y="91104"/>
                  <a:pt x="2609591" y="83034"/>
                  <a:pt x="2619546" y="83034"/>
                </a:cubicBezTo>
                <a:close/>
                <a:moveTo>
                  <a:pt x="1291748" y="83034"/>
                </a:moveTo>
                <a:cubicBezTo>
                  <a:pt x="1301703" y="83034"/>
                  <a:pt x="1309773" y="91104"/>
                  <a:pt x="1309773" y="101058"/>
                </a:cubicBezTo>
                <a:cubicBezTo>
                  <a:pt x="1309773" y="111013"/>
                  <a:pt x="1301703" y="119083"/>
                  <a:pt x="1291748" y="119083"/>
                </a:cubicBezTo>
                <a:cubicBezTo>
                  <a:pt x="1281794" y="119083"/>
                  <a:pt x="1273724" y="111013"/>
                  <a:pt x="1273724" y="101058"/>
                </a:cubicBezTo>
                <a:cubicBezTo>
                  <a:pt x="1273724" y="91104"/>
                  <a:pt x="1281794" y="83034"/>
                  <a:pt x="1291748" y="83034"/>
                </a:cubicBezTo>
                <a:close/>
                <a:moveTo>
                  <a:pt x="702951" y="83034"/>
                </a:moveTo>
                <a:cubicBezTo>
                  <a:pt x="712906" y="83034"/>
                  <a:pt x="720976" y="91104"/>
                  <a:pt x="720976" y="101058"/>
                </a:cubicBezTo>
                <a:cubicBezTo>
                  <a:pt x="720976" y="111013"/>
                  <a:pt x="712906" y="119083"/>
                  <a:pt x="702951" y="119083"/>
                </a:cubicBezTo>
                <a:cubicBezTo>
                  <a:pt x="692997" y="119083"/>
                  <a:pt x="684927" y="111013"/>
                  <a:pt x="684927" y="101058"/>
                </a:cubicBezTo>
                <a:cubicBezTo>
                  <a:pt x="684927" y="91104"/>
                  <a:pt x="692997" y="83034"/>
                  <a:pt x="702951" y="83034"/>
                </a:cubicBezTo>
                <a:close/>
                <a:moveTo>
                  <a:pt x="2319139" y="65010"/>
                </a:moveTo>
                <a:cubicBezTo>
                  <a:pt x="2329094" y="65010"/>
                  <a:pt x="2337164" y="73080"/>
                  <a:pt x="2337164" y="83034"/>
                </a:cubicBezTo>
                <a:cubicBezTo>
                  <a:pt x="2337164" y="92989"/>
                  <a:pt x="2329094" y="101059"/>
                  <a:pt x="2319139" y="101059"/>
                </a:cubicBezTo>
                <a:cubicBezTo>
                  <a:pt x="2309185" y="101059"/>
                  <a:pt x="2301115" y="92989"/>
                  <a:pt x="2301115" y="83034"/>
                </a:cubicBezTo>
                <a:cubicBezTo>
                  <a:pt x="2301115" y="73080"/>
                  <a:pt x="2309185" y="65010"/>
                  <a:pt x="2319139" y="65010"/>
                </a:cubicBezTo>
                <a:close/>
                <a:moveTo>
                  <a:pt x="564765" y="65010"/>
                </a:moveTo>
                <a:cubicBezTo>
                  <a:pt x="574719" y="65010"/>
                  <a:pt x="582789" y="73080"/>
                  <a:pt x="582789" y="83034"/>
                </a:cubicBezTo>
                <a:cubicBezTo>
                  <a:pt x="582789" y="92989"/>
                  <a:pt x="574719" y="101059"/>
                  <a:pt x="564765" y="101059"/>
                </a:cubicBezTo>
                <a:cubicBezTo>
                  <a:pt x="554810" y="101059"/>
                  <a:pt x="546740" y="92989"/>
                  <a:pt x="546740" y="83034"/>
                </a:cubicBezTo>
                <a:cubicBezTo>
                  <a:pt x="546740" y="73080"/>
                  <a:pt x="554810" y="65010"/>
                  <a:pt x="564765" y="65010"/>
                </a:cubicBezTo>
                <a:close/>
                <a:moveTo>
                  <a:pt x="18024" y="65010"/>
                </a:moveTo>
                <a:cubicBezTo>
                  <a:pt x="27979" y="65010"/>
                  <a:pt x="36049" y="73080"/>
                  <a:pt x="36049" y="83034"/>
                </a:cubicBezTo>
                <a:cubicBezTo>
                  <a:pt x="36049" y="92989"/>
                  <a:pt x="27979" y="101059"/>
                  <a:pt x="18024" y="101059"/>
                </a:cubicBezTo>
                <a:cubicBezTo>
                  <a:pt x="8070" y="101059"/>
                  <a:pt x="0" y="92989"/>
                  <a:pt x="0" y="83034"/>
                </a:cubicBezTo>
                <a:cubicBezTo>
                  <a:pt x="0" y="73080"/>
                  <a:pt x="8070" y="65010"/>
                  <a:pt x="18024" y="65010"/>
                </a:cubicBezTo>
                <a:close/>
                <a:moveTo>
                  <a:pt x="5052841" y="59002"/>
                </a:moveTo>
                <a:cubicBezTo>
                  <a:pt x="5062796" y="59002"/>
                  <a:pt x="5070866" y="67072"/>
                  <a:pt x="5070866" y="77026"/>
                </a:cubicBezTo>
                <a:cubicBezTo>
                  <a:pt x="5070866" y="86981"/>
                  <a:pt x="5062796" y="95051"/>
                  <a:pt x="5052841" y="95051"/>
                </a:cubicBezTo>
                <a:cubicBezTo>
                  <a:pt x="5042886" y="95051"/>
                  <a:pt x="5034817" y="86981"/>
                  <a:pt x="5034817" y="77026"/>
                </a:cubicBezTo>
                <a:cubicBezTo>
                  <a:pt x="5034817" y="67072"/>
                  <a:pt x="5042886" y="59002"/>
                  <a:pt x="5052841" y="59002"/>
                </a:cubicBezTo>
                <a:close/>
                <a:moveTo>
                  <a:pt x="3490726" y="59002"/>
                </a:moveTo>
                <a:cubicBezTo>
                  <a:pt x="3500681" y="59002"/>
                  <a:pt x="3508751" y="67072"/>
                  <a:pt x="3508751" y="77026"/>
                </a:cubicBezTo>
                <a:cubicBezTo>
                  <a:pt x="3508751" y="86981"/>
                  <a:pt x="3500681" y="95051"/>
                  <a:pt x="3490726" y="95051"/>
                </a:cubicBezTo>
                <a:cubicBezTo>
                  <a:pt x="3480771" y="95051"/>
                  <a:pt x="3472702" y="86981"/>
                  <a:pt x="3472702" y="77026"/>
                </a:cubicBezTo>
                <a:cubicBezTo>
                  <a:pt x="3472702" y="67072"/>
                  <a:pt x="3480771" y="59002"/>
                  <a:pt x="3490726" y="59002"/>
                </a:cubicBezTo>
                <a:close/>
                <a:moveTo>
                  <a:pt x="1447960" y="59002"/>
                </a:moveTo>
                <a:cubicBezTo>
                  <a:pt x="1457915" y="59002"/>
                  <a:pt x="1465985" y="67072"/>
                  <a:pt x="1465985" y="77026"/>
                </a:cubicBezTo>
                <a:cubicBezTo>
                  <a:pt x="1465985" y="86981"/>
                  <a:pt x="1457915" y="95051"/>
                  <a:pt x="1447960" y="95051"/>
                </a:cubicBezTo>
                <a:cubicBezTo>
                  <a:pt x="1438006" y="95051"/>
                  <a:pt x="1429936" y="86981"/>
                  <a:pt x="1429936" y="77026"/>
                </a:cubicBezTo>
                <a:cubicBezTo>
                  <a:pt x="1429936" y="67072"/>
                  <a:pt x="1438006" y="59002"/>
                  <a:pt x="1447960" y="59002"/>
                </a:cubicBezTo>
                <a:close/>
                <a:moveTo>
                  <a:pt x="2192969" y="46987"/>
                </a:moveTo>
                <a:cubicBezTo>
                  <a:pt x="2202924" y="46987"/>
                  <a:pt x="2210994" y="55057"/>
                  <a:pt x="2210994" y="65012"/>
                </a:cubicBezTo>
                <a:cubicBezTo>
                  <a:pt x="2210994" y="74966"/>
                  <a:pt x="2202924" y="83036"/>
                  <a:pt x="2192969" y="83036"/>
                </a:cubicBezTo>
                <a:cubicBezTo>
                  <a:pt x="2183015" y="83036"/>
                  <a:pt x="2174945" y="74966"/>
                  <a:pt x="2174945" y="65012"/>
                </a:cubicBezTo>
                <a:cubicBezTo>
                  <a:pt x="2174945" y="55057"/>
                  <a:pt x="2183015" y="46987"/>
                  <a:pt x="2192969" y="46987"/>
                </a:cubicBezTo>
                <a:close/>
                <a:moveTo>
                  <a:pt x="4434003" y="40979"/>
                </a:moveTo>
                <a:cubicBezTo>
                  <a:pt x="4443958" y="40979"/>
                  <a:pt x="4452028" y="49048"/>
                  <a:pt x="4452028" y="59003"/>
                </a:cubicBezTo>
                <a:cubicBezTo>
                  <a:pt x="4452028" y="68958"/>
                  <a:pt x="4443958" y="77028"/>
                  <a:pt x="4434003" y="77028"/>
                </a:cubicBezTo>
                <a:cubicBezTo>
                  <a:pt x="4424049" y="77028"/>
                  <a:pt x="4415979" y="68958"/>
                  <a:pt x="4415979" y="59003"/>
                </a:cubicBezTo>
                <a:cubicBezTo>
                  <a:pt x="4415979" y="49048"/>
                  <a:pt x="4424049" y="40979"/>
                  <a:pt x="4434003" y="40979"/>
                </a:cubicBezTo>
                <a:close/>
                <a:moveTo>
                  <a:pt x="3616897" y="40979"/>
                </a:moveTo>
                <a:cubicBezTo>
                  <a:pt x="3626852" y="40979"/>
                  <a:pt x="3634922" y="49048"/>
                  <a:pt x="3634922" y="59003"/>
                </a:cubicBezTo>
                <a:cubicBezTo>
                  <a:pt x="3634922" y="68958"/>
                  <a:pt x="3626852" y="77028"/>
                  <a:pt x="3616897" y="77028"/>
                </a:cubicBezTo>
                <a:cubicBezTo>
                  <a:pt x="3606942" y="77028"/>
                  <a:pt x="3598872" y="68958"/>
                  <a:pt x="3598872" y="59003"/>
                </a:cubicBezTo>
                <a:cubicBezTo>
                  <a:pt x="3598872" y="49048"/>
                  <a:pt x="3606942" y="40979"/>
                  <a:pt x="3616897" y="40979"/>
                </a:cubicBezTo>
                <a:close/>
                <a:moveTo>
                  <a:pt x="1826473" y="40979"/>
                </a:moveTo>
                <a:cubicBezTo>
                  <a:pt x="1836427" y="40979"/>
                  <a:pt x="1844497" y="49048"/>
                  <a:pt x="1844497" y="59003"/>
                </a:cubicBezTo>
                <a:cubicBezTo>
                  <a:pt x="1844497" y="68958"/>
                  <a:pt x="1836427" y="77028"/>
                  <a:pt x="1826473" y="77028"/>
                </a:cubicBezTo>
                <a:cubicBezTo>
                  <a:pt x="1816518" y="77028"/>
                  <a:pt x="1808448" y="68958"/>
                  <a:pt x="1808448" y="59003"/>
                </a:cubicBezTo>
                <a:cubicBezTo>
                  <a:pt x="1808448" y="49048"/>
                  <a:pt x="1816518" y="40979"/>
                  <a:pt x="1826473" y="40979"/>
                </a:cubicBezTo>
                <a:close/>
                <a:moveTo>
                  <a:pt x="5942045" y="34970"/>
                </a:moveTo>
                <a:cubicBezTo>
                  <a:pt x="5952000" y="34970"/>
                  <a:pt x="5960070" y="43040"/>
                  <a:pt x="5960070" y="52994"/>
                </a:cubicBezTo>
                <a:cubicBezTo>
                  <a:pt x="5960070" y="62949"/>
                  <a:pt x="5952000" y="71019"/>
                  <a:pt x="5942045" y="71019"/>
                </a:cubicBezTo>
                <a:cubicBezTo>
                  <a:pt x="5932091" y="71019"/>
                  <a:pt x="5924021" y="62949"/>
                  <a:pt x="5924021" y="52994"/>
                </a:cubicBezTo>
                <a:cubicBezTo>
                  <a:pt x="5924021" y="43040"/>
                  <a:pt x="5932091" y="34970"/>
                  <a:pt x="5942045" y="34970"/>
                </a:cubicBezTo>
                <a:close/>
                <a:moveTo>
                  <a:pt x="5719744" y="34970"/>
                </a:moveTo>
                <a:cubicBezTo>
                  <a:pt x="5729699" y="34970"/>
                  <a:pt x="5737769" y="43040"/>
                  <a:pt x="5737769" y="52994"/>
                </a:cubicBezTo>
                <a:cubicBezTo>
                  <a:pt x="5737769" y="62949"/>
                  <a:pt x="5729699" y="71019"/>
                  <a:pt x="5719744" y="71019"/>
                </a:cubicBezTo>
                <a:cubicBezTo>
                  <a:pt x="5709789" y="71019"/>
                  <a:pt x="5701719" y="62949"/>
                  <a:pt x="5701719" y="52994"/>
                </a:cubicBezTo>
                <a:cubicBezTo>
                  <a:pt x="5701719" y="43040"/>
                  <a:pt x="5709789" y="34970"/>
                  <a:pt x="5719744" y="34970"/>
                </a:cubicBezTo>
                <a:close/>
                <a:moveTo>
                  <a:pt x="1171586" y="34970"/>
                </a:moveTo>
                <a:cubicBezTo>
                  <a:pt x="1181541" y="34970"/>
                  <a:pt x="1189611" y="43040"/>
                  <a:pt x="1189611" y="52994"/>
                </a:cubicBezTo>
                <a:cubicBezTo>
                  <a:pt x="1189611" y="62949"/>
                  <a:pt x="1181541" y="71019"/>
                  <a:pt x="1171586" y="71019"/>
                </a:cubicBezTo>
                <a:cubicBezTo>
                  <a:pt x="1161632" y="71019"/>
                  <a:pt x="1153562" y="62949"/>
                  <a:pt x="1153562" y="52994"/>
                </a:cubicBezTo>
                <a:cubicBezTo>
                  <a:pt x="1153562" y="43040"/>
                  <a:pt x="1161632" y="34970"/>
                  <a:pt x="1171586" y="34970"/>
                </a:cubicBezTo>
                <a:close/>
                <a:moveTo>
                  <a:pt x="937268" y="34970"/>
                </a:moveTo>
                <a:cubicBezTo>
                  <a:pt x="947223" y="34970"/>
                  <a:pt x="955293" y="43040"/>
                  <a:pt x="955293" y="52994"/>
                </a:cubicBezTo>
                <a:cubicBezTo>
                  <a:pt x="955293" y="62949"/>
                  <a:pt x="947223" y="71019"/>
                  <a:pt x="937268" y="71019"/>
                </a:cubicBezTo>
                <a:cubicBezTo>
                  <a:pt x="927314" y="71019"/>
                  <a:pt x="919244" y="62949"/>
                  <a:pt x="919244" y="52994"/>
                </a:cubicBezTo>
                <a:cubicBezTo>
                  <a:pt x="919244" y="43040"/>
                  <a:pt x="927314" y="34970"/>
                  <a:pt x="937268" y="34970"/>
                </a:cubicBezTo>
                <a:close/>
                <a:moveTo>
                  <a:pt x="426577" y="34970"/>
                </a:moveTo>
                <a:cubicBezTo>
                  <a:pt x="436532" y="34970"/>
                  <a:pt x="444602" y="43040"/>
                  <a:pt x="444602" y="52994"/>
                </a:cubicBezTo>
                <a:cubicBezTo>
                  <a:pt x="444602" y="62949"/>
                  <a:pt x="436532" y="71019"/>
                  <a:pt x="426577" y="71019"/>
                </a:cubicBezTo>
                <a:cubicBezTo>
                  <a:pt x="416623" y="71019"/>
                  <a:pt x="408553" y="62949"/>
                  <a:pt x="408553" y="52994"/>
                </a:cubicBezTo>
                <a:cubicBezTo>
                  <a:pt x="408553" y="43040"/>
                  <a:pt x="416623" y="34970"/>
                  <a:pt x="426577" y="34970"/>
                </a:cubicBezTo>
                <a:close/>
                <a:moveTo>
                  <a:pt x="6146322" y="28962"/>
                </a:moveTo>
                <a:cubicBezTo>
                  <a:pt x="6156277" y="28962"/>
                  <a:pt x="6164347" y="37032"/>
                  <a:pt x="6164347" y="46986"/>
                </a:cubicBezTo>
                <a:cubicBezTo>
                  <a:pt x="6164347" y="56941"/>
                  <a:pt x="6156277" y="65011"/>
                  <a:pt x="6146322" y="65011"/>
                </a:cubicBezTo>
                <a:cubicBezTo>
                  <a:pt x="6136368" y="65011"/>
                  <a:pt x="6128298" y="56941"/>
                  <a:pt x="6128298" y="46986"/>
                </a:cubicBezTo>
                <a:cubicBezTo>
                  <a:pt x="6128298" y="37032"/>
                  <a:pt x="6136368" y="28962"/>
                  <a:pt x="6146322" y="28962"/>
                </a:cubicBezTo>
                <a:close/>
                <a:moveTo>
                  <a:pt x="4776467" y="28962"/>
                </a:moveTo>
                <a:cubicBezTo>
                  <a:pt x="4786422" y="28962"/>
                  <a:pt x="4794492" y="37032"/>
                  <a:pt x="4794492" y="46986"/>
                </a:cubicBezTo>
                <a:cubicBezTo>
                  <a:pt x="4794492" y="56941"/>
                  <a:pt x="4786422" y="65011"/>
                  <a:pt x="4776467" y="65011"/>
                </a:cubicBezTo>
                <a:cubicBezTo>
                  <a:pt x="4766512" y="65011"/>
                  <a:pt x="4758443" y="56941"/>
                  <a:pt x="4758443" y="46986"/>
                </a:cubicBezTo>
                <a:cubicBezTo>
                  <a:pt x="4758443" y="37032"/>
                  <a:pt x="4766512" y="28962"/>
                  <a:pt x="4776467" y="28962"/>
                </a:cubicBezTo>
                <a:close/>
                <a:moveTo>
                  <a:pt x="2451318" y="28962"/>
                </a:moveTo>
                <a:cubicBezTo>
                  <a:pt x="2461273" y="28962"/>
                  <a:pt x="2469343" y="37032"/>
                  <a:pt x="2469343" y="46986"/>
                </a:cubicBezTo>
                <a:cubicBezTo>
                  <a:pt x="2469343" y="56941"/>
                  <a:pt x="2461273" y="65011"/>
                  <a:pt x="2451318" y="65011"/>
                </a:cubicBezTo>
                <a:cubicBezTo>
                  <a:pt x="2441364" y="65011"/>
                  <a:pt x="2433294" y="56941"/>
                  <a:pt x="2433294" y="46986"/>
                </a:cubicBezTo>
                <a:cubicBezTo>
                  <a:pt x="2433294" y="37032"/>
                  <a:pt x="2441364" y="28962"/>
                  <a:pt x="2451318" y="28962"/>
                </a:cubicBezTo>
                <a:close/>
                <a:moveTo>
                  <a:pt x="150203" y="28962"/>
                </a:moveTo>
                <a:cubicBezTo>
                  <a:pt x="160158" y="28962"/>
                  <a:pt x="168228" y="37032"/>
                  <a:pt x="168228" y="46986"/>
                </a:cubicBezTo>
                <a:cubicBezTo>
                  <a:pt x="168228" y="56941"/>
                  <a:pt x="160158" y="65011"/>
                  <a:pt x="150203" y="65011"/>
                </a:cubicBezTo>
                <a:cubicBezTo>
                  <a:pt x="140249" y="65011"/>
                  <a:pt x="132179" y="56941"/>
                  <a:pt x="132179" y="46986"/>
                </a:cubicBezTo>
                <a:cubicBezTo>
                  <a:pt x="132179" y="37032"/>
                  <a:pt x="140249" y="28962"/>
                  <a:pt x="150203" y="28962"/>
                </a:cubicBezTo>
                <a:close/>
                <a:moveTo>
                  <a:pt x="4277792" y="22954"/>
                </a:moveTo>
                <a:cubicBezTo>
                  <a:pt x="4287747" y="22954"/>
                  <a:pt x="4295817" y="31024"/>
                  <a:pt x="4295817" y="40978"/>
                </a:cubicBezTo>
                <a:cubicBezTo>
                  <a:pt x="4295817" y="50933"/>
                  <a:pt x="4287747" y="59003"/>
                  <a:pt x="4277792" y="59003"/>
                </a:cubicBezTo>
                <a:cubicBezTo>
                  <a:pt x="4267837" y="59003"/>
                  <a:pt x="4259767" y="50933"/>
                  <a:pt x="4259767" y="40978"/>
                </a:cubicBezTo>
                <a:cubicBezTo>
                  <a:pt x="4259767" y="31024"/>
                  <a:pt x="4267837" y="22954"/>
                  <a:pt x="4277792" y="22954"/>
                </a:cubicBezTo>
                <a:close/>
                <a:moveTo>
                  <a:pt x="4145613" y="22954"/>
                </a:moveTo>
                <a:cubicBezTo>
                  <a:pt x="4155568" y="22954"/>
                  <a:pt x="4163638" y="31024"/>
                  <a:pt x="4163638" y="40978"/>
                </a:cubicBezTo>
                <a:cubicBezTo>
                  <a:pt x="4163638" y="50933"/>
                  <a:pt x="4155568" y="59003"/>
                  <a:pt x="4145613" y="59003"/>
                </a:cubicBezTo>
                <a:cubicBezTo>
                  <a:pt x="4135658" y="59003"/>
                  <a:pt x="4127589" y="50933"/>
                  <a:pt x="4127589" y="40978"/>
                </a:cubicBezTo>
                <a:cubicBezTo>
                  <a:pt x="4127589" y="31024"/>
                  <a:pt x="4135658" y="22954"/>
                  <a:pt x="4145613" y="22954"/>
                </a:cubicBezTo>
                <a:close/>
                <a:moveTo>
                  <a:pt x="817106" y="22954"/>
                </a:moveTo>
                <a:cubicBezTo>
                  <a:pt x="823743" y="22954"/>
                  <a:pt x="829123" y="28334"/>
                  <a:pt x="829123" y="34970"/>
                </a:cubicBezTo>
                <a:cubicBezTo>
                  <a:pt x="829123" y="41607"/>
                  <a:pt x="823743" y="46987"/>
                  <a:pt x="817106" y="46987"/>
                </a:cubicBezTo>
                <a:cubicBezTo>
                  <a:pt x="810470" y="46987"/>
                  <a:pt x="805090" y="41606"/>
                  <a:pt x="805090" y="34970"/>
                </a:cubicBezTo>
                <a:cubicBezTo>
                  <a:pt x="805090" y="28334"/>
                  <a:pt x="810470" y="22954"/>
                  <a:pt x="817106" y="22954"/>
                </a:cubicBezTo>
                <a:close/>
                <a:moveTo>
                  <a:pt x="5491435" y="16946"/>
                </a:moveTo>
                <a:cubicBezTo>
                  <a:pt x="5501390" y="16946"/>
                  <a:pt x="5509460" y="25016"/>
                  <a:pt x="5509460" y="34971"/>
                </a:cubicBezTo>
                <a:cubicBezTo>
                  <a:pt x="5509460" y="44925"/>
                  <a:pt x="5501390" y="52995"/>
                  <a:pt x="5491435" y="52995"/>
                </a:cubicBezTo>
                <a:cubicBezTo>
                  <a:pt x="5481481" y="52995"/>
                  <a:pt x="5473411" y="44925"/>
                  <a:pt x="5473411" y="34971"/>
                </a:cubicBezTo>
                <a:cubicBezTo>
                  <a:pt x="5473411" y="25016"/>
                  <a:pt x="5481481" y="16946"/>
                  <a:pt x="5491435" y="16946"/>
                </a:cubicBezTo>
                <a:close/>
                <a:moveTo>
                  <a:pt x="5323207" y="16946"/>
                </a:moveTo>
                <a:cubicBezTo>
                  <a:pt x="5333162" y="16946"/>
                  <a:pt x="5341232" y="25016"/>
                  <a:pt x="5341232" y="34971"/>
                </a:cubicBezTo>
                <a:cubicBezTo>
                  <a:pt x="5341232" y="44925"/>
                  <a:pt x="5333162" y="52995"/>
                  <a:pt x="5323207" y="52995"/>
                </a:cubicBezTo>
                <a:cubicBezTo>
                  <a:pt x="5313252" y="52995"/>
                  <a:pt x="5305183" y="44925"/>
                  <a:pt x="5305183" y="34971"/>
                </a:cubicBezTo>
                <a:cubicBezTo>
                  <a:pt x="5305183" y="25016"/>
                  <a:pt x="5313252" y="16946"/>
                  <a:pt x="5323207" y="16946"/>
                </a:cubicBezTo>
                <a:close/>
                <a:moveTo>
                  <a:pt x="4632272" y="16946"/>
                </a:moveTo>
                <a:cubicBezTo>
                  <a:pt x="4642227" y="16946"/>
                  <a:pt x="4650297" y="25016"/>
                  <a:pt x="4650297" y="34971"/>
                </a:cubicBezTo>
                <a:cubicBezTo>
                  <a:pt x="4650297" y="44925"/>
                  <a:pt x="4642227" y="52995"/>
                  <a:pt x="4632272" y="52995"/>
                </a:cubicBezTo>
                <a:cubicBezTo>
                  <a:pt x="4622317" y="52995"/>
                  <a:pt x="4614248" y="44925"/>
                  <a:pt x="4614248" y="34971"/>
                </a:cubicBezTo>
                <a:cubicBezTo>
                  <a:pt x="4614248" y="25016"/>
                  <a:pt x="4622317" y="16946"/>
                  <a:pt x="4632272" y="16946"/>
                </a:cubicBezTo>
                <a:close/>
                <a:moveTo>
                  <a:pt x="3226368" y="16946"/>
                </a:moveTo>
                <a:cubicBezTo>
                  <a:pt x="3236323" y="16946"/>
                  <a:pt x="3244393" y="25016"/>
                  <a:pt x="3244393" y="34971"/>
                </a:cubicBezTo>
                <a:cubicBezTo>
                  <a:pt x="3244393" y="44925"/>
                  <a:pt x="3236323" y="52995"/>
                  <a:pt x="3226368" y="52995"/>
                </a:cubicBezTo>
                <a:cubicBezTo>
                  <a:pt x="3216413" y="52995"/>
                  <a:pt x="3208343" y="44925"/>
                  <a:pt x="3208343" y="34971"/>
                </a:cubicBezTo>
                <a:cubicBezTo>
                  <a:pt x="3208343" y="25016"/>
                  <a:pt x="3216413" y="16946"/>
                  <a:pt x="3226368" y="16946"/>
                </a:cubicBezTo>
                <a:close/>
                <a:moveTo>
                  <a:pt x="3983393" y="10938"/>
                </a:moveTo>
                <a:cubicBezTo>
                  <a:pt x="3993348" y="10938"/>
                  <a:pt x="4001418" y="19007"/>
                  <a:pt x="4001418" y="28962"/>
                </a:cubicBezTo>
                <a:cubicBezTo>
                  <a:pt x="4001418" y="38917"/>
                  <a:pt x="3993348" y="46987"/>
                  <a:pt x="3983393" y="46987"/>
                </a:cubicBezTo>
                <a:cubicBezTo>
                  <a:pt x="3973439" y="46987"/>
                  <a:pt x="3965369" y="38917"/>
                  <a:pt x="3965369" y="28962"/>
                </a:cubicBezTo>
                <a:cubicBezTo>
                  <a:pt x="3965369" y="19007"/>
                  <a:pt x="3973439" y="10938"/>
                  <a:pt x="3983393" y="10938"/>
                </a:cubicBezTo>
                <a:close/>
                <a:moveTo>
                  <a:pt x="1039407" y="10938"/>
                </a:moveTo>
                <a:cubicBezTo>
                  <a:pt x="1049362" y="10938"/>
                  <a:pt x="1057432" y="19007"/>
                  <a:pt x="1057432" y="28962"/>
                </a:cubicBezTo>
                <a:cubicBezTo>
                  <a:pt x="1057432" y="38917"/>
                  <a:pt x="1049362" y="46987"/>
                  <a:pt x="1039407" y="46987"/>
                </a:cubicBezTo>
                <a:cubicBezTo>
                  <a:pt x="1029453" y="46987"/>
                  <a:pt x="1021383" y="38917"/>
                  <a:pt x="1021383" y="28962"/>
                </a:cubicBezTo>
                <a:cubicBezTo>
                  <a:pt x="1021383" y="19007"/>
                  <a:pt x="1029453" y="10938"/>
                  <a:pt x="1039407" y="10938"/>
                </a:cubicBezTo>
                <a:close/>
                <a:moveTo>
                  <a:pt x="312422" y="10938"/>
                </a:moveTo>
                <a:cubicBezTo>
                  <a:pt x="322377" y="10938"/>
                  <a:pt x="330447" y="19007"/>
                  <a:pt x="330447" y="28962"/>
                </a:cubicBezTo>
                <a:cubicBezTo>
                  <a:pt x="330447" y="38917"/>
                  <a:pt x="322377" y="46987"/>
                  <a:pt x="312422" y="46987"/>
                </a:cubicBezTo>
                <a:cubicBezTo>
                  <a:pt x="302468" y="46987"/>
                  <a:pt x="294398" y="38917"/>
                  <a:pt x="294398" y="28962"/>
                </a:cubicBezTo>
                <a:cubicBezTo>
                  <a:pt x="294398" y="19007"/>
                  <a:pt x="302468" y="10938"/>
                  <a:pt x="312422" y="10938"/>
                </a:cubicBezTo>
                <a:close/>
                <a:moveTo>
                  <a:pt x="3839198" y="4930"/>
                </a:moveTo>
                <a:cubicBezTo>
                  <a:pt x="3849153" y="4930"/>
                  <a:pt x="3857223" y="13000"/>
                  <a:pt x="3857223" y="22954"/>
                </a:cubicBezTo>
                <a:cubicBezTo>
                  <a:pt x="3857223" y="32909"/>
                  <a:pt x="3849153" y="40979"/>
                  <a:pt x="3839198" y="40979"/>
                </a:cubicBezTo>
                <a:cubicBezTo>
                  <a:pt x="3829244" y="40979"/>
                  <a:pt x="3821174" y="32909"/>
                  <a:pt x="3821174" y="22954"/>
                </a:cubicBezTo>
                <a:cubicBezTo>
                  <a:pt x="3821174" y="13000"/>
                  <a:pt x="3829244" y="4930"/>
                  <a:pt x="3839198" y="4930"/>
                </a:cubicBezTo>
                <a:close/>
                <a:moveTo>
                  <a:pt x="3388588" y="4930"/>
                </a:moveTo>
                <a:cubicBezTo>
                  <a:pt x="3398543" y="4930"/>
                  <a:pt x="3406613" y="13000"/>
                  <a:pt x="3406613" y="22954"/>
                </a:cubicBezTo>
                <a:cubicBezTo>
                  <a:pt x="3406613" y="32909"/>
                  <a:pt x="3398543" y="40979"/>
                  <a:pt x="3388588" y="40979"/>
                </a:cubicBezTo>
                <a:cubicBezTo>
                  <a:pt x="3378634" y="40979"/>
                  <a:pt x="3370564" y="32909"/>
                  <a:pt x="3370564" y="22954"/>
                </a:cubicBezTo>
                <a:cubicBezTo>
                  <a:pt x="3370564" y="13000"/>
                  <a:pt x="3378634" y="4930"/>
                  <a:pt x="3388588" y="4930"/>
                </a:cubicBezTo>
                <a:close/>
                <a:moveTo>
                  <a:pt x="5171526" y="0"/>
                </a:moveTo>
                <a:lnTo>
                  <a:pt x="5198514" y="0"/>
                </a:lnTo>
                <a:lnTo>
                  <a:pt x="5203045" y="10937"/>
                </a:lnTo>
                <a:cubicBezTo>
                  <a:pt x="5203045" y="20892"/>
                  <a:pt x="5194975" y="28962"/>
                  <a:pt x="5185020" y="28962"/>
                </a:cubicBezTo>
                <a:cubicBezTo>
                  <a:pt x="5175066" y="28962"/>
                  <a:pt x="5166996" y="20892"/>
                  <a:pt x="5166996" y="10937"/>
                </a:cubicBezTo>
                <a:close/>
                <a:moveTo>
                  <a:pt x="4908761" y="0"/>
                </a:moveTo>
                <a:lnTo>
                  <a:pt x="4932564" y="0"/>
                </a:lnTo>
                <a:lnTo>
                  <a:pt x="4920662" y="4930"/>
                </a:lnTo>
                <a:close/>
                <a:moveTo>
                  <a:pt x="3701458" y="0"/>
                </a:moveTo>
                <a:lnTo>
                  <a:pt x="3736613" y="0"/>
                </a:lnTo>
                <a:lnTo>
                  <a:pt x="3731781" y="11667"/>
                </a:lnTo>
                <a:cubicBezTo>
                  <a:pt x="3728519" y="14929"/>
                  <a:pt x="3724013" y="16946"/>
                  <a:pt x="3719035" y="16946"/>
                </a:cubicBezTo>
                <a:cubicBezTo>
                  <a:pt x="3714058" y="16946"/>
                  <a:pt x="3709552" y="14929"/>
                  <a:pt x="3706290" y="11667"/>
                </a:cubicBezTo>
                <a:close/>
                <a:moveTo>
                  <a:pt x="3058255" y="0"/>
                </a:moveTo>
                <a:lnTo>
                  <a:pt x="3082058" y="0"/>
                </a:lnTo>
                <a:lnTo>
                  <a:pt x="3070156" y="4930"/>
                </a:lnTo>
                <a:close/>
                <a:moveTo>
                  <a:pt x="2908383" y="0"/>
                </a:moveTo>
                <a:lnTo>
                  <a:pt x="2943539" y="0"/>
                </a:lnTo>
                <a:lnTo>
                  <a:pt x="2938707" y="11667"/>
                </a:lnTo>
                <a:cubicBezTo>
                  <a:pt x="2935445" y="14929"/>
                  <a:pt x="2930939" y="16946"/>
                  <a:pt x="2925961" y="16946"/>
                </a:cubicBezTo>
                <a:cubicBezTo>
                  <a:pt x="2920984" y="16946"/>
                  <a:pt x="2916477" y="14929"/>
                  <a:pt x="2913216" y="11667"/>
                </a:cubicBezTo>
                <a:close/>
                <a:moveTo>
                  <a:pt x="2794230" y="0"/>
                </a:moveTo>
                <a:lnTo>
                  <a:pt x="2829385" y="0"/>
                </a:lnTo>
                <a:lnTo>
                  <a:pt x="2824553" y="11667"/>
                </a:lnTo>
                <a:cubicBezTo>
                  <a:pt x="2821291" y="14929"/>
                  <a:pt x="2816785" y="16946"/>
                  <a:pt x="2811807" y="16946"/>
                </a:cubicBezTo>
                <a:cubicBezTo>
                  <a:pt x="2806830" y="16946"/>
                  <a:pt x="2802324" y="14929"/>
                  <a:pt x="2799062" y="11667"/>
                </a:cubicBezTo>
                <a:close/>
                <a:moveTo>
                  <a:pt x="2675662" y="0"/>
                </a:moveTo>
                <a:lnTo>
                  <a:pt x="2707627" y="0"/>
                </a:lnTo>
                <a:lnTo>
                  <a:pt x="2709669" y="4930"/>
                </a:lnTo>
                <a:cubicBezTo>
                  <a:pt x="2709669" y="14884"/>
                  <a:pt x="2701599" y="22954"/>
                  <a:pt x="2691644" y="22954"/>
                </a:cubicBezTo>
                <a:cubicBezTo>
                  <a:pt x="2681690" y="22954"/>
                  <a:pt x="2673620" y="14884"/>
                  <a:pt x="2673620" y="4930"/>
                </a:cubicBezTo>
                <a:close/>
                <a:moveTo>
                  <a:pt x="2543483" y="0"/>
                </a:moveTo>
                <a:lnTo>
                  <a:pt x="2575448" y="0"/>
                </a:lnTo>
                <a:lnTo>
                  <a:pt x="2577490" y="4930"/>
                </a:lnTo>
                <a:cubicBezTo>
                  <a:pt x="2577490" y="14884"/>
                  <a:pt x="2569420" y="22954"/>
                  <a:pt x="2559465" y="22954"/>
                </a:cubicBezTo>
                <a:cubicBezTo>
                  <a:pt x="2549510" y="22954"/>
                  <a:pt x="2541441" y="14884"/>
                  <a:pt x="2541441" y="4930"/>
                </a:cubicBezTo>
                <a:close/>
                <a:moveTo>
                  <a:pt x="2047297" y="0"/>
                </a:moveTo>
                <a:lnTo>
                  <a:pt x="2074285" y="0"/>
                </a:lnTo>
                <a:lnTo>
                  <a:pt x="2078815" y="10937"/>
                </a:lnTo>
                <a:cubicBezTo>
                  <a:pt x="2078815" y="20892"/>
                  <a:pt x="2070745" y="28962"/>
                  <a:pt x="2060790" y="28962"/>
                </a:cubicBezTo>
                <a:cubicBezTo>
                  <a:pt x="2050836" y="28962"/>
                  <a:pt x="2042766" y="20892"/>
                  <a:pt x="2042766" y="10937"/>
                </a:cubicBezTo>
                <a:close/>
                <a:moveTo>
                  <a:pt x="1932017" y="0"/>
                </a:moveTo>
                <a:lnTo>
                  <a:pt x="1937222" y="0"/>
                </a:lnTo>
                <a:lnTo>
                  <a:pt x="1947365" y="4201"/>
                </a:lnTo>
                <a:cubicBezTo>
                  <a:pt x="1950627" y="7463"/>
                  <a:pt x="1952644" y="11969"/>
                  <a:pt x="1952644" y="16946"/>
                </a:cubicBezTo>
                <a:cubicBezTo>
                  <a:pt x="1952644" y="26901"/>
                  <a:pt x="1944574" y="34971"/>
                  <a:pt x="1934619" y="34971"/>
                </a:cubicBezTo>
                <a:cubicBezTo>
                  <a:pt x="1924665" y="34971"/>
                  <a:pt x="1916595" y="26901"/>
                  <a:pt x="1916595" y="16946"/>
                </a:cubicBezTo>
                <a:cubicBezTo>
                  <a:pt x="1916595" y="11969"/>
                  <a:pt x="1918613" y="7463"/>
                  <a:pt x="1921875" y="4201"/>
                </a:cubicBezTo>
                <a:close/>
                <a:moveTo>
                  <a:pt x="1694741" y="0"/>
                </a:moveTo>
                <a:lnTo>
                  <a:pt x="1729896" y="0"/>
                </a:lnTo>
                <a:lnTo>
                  <a:pt x="1725064" y="11667"/>
                </a:lnTo>
                <a:cubicBezTo>
                  <a:pt x="1721802" y="14929"/>
                  <a:pt x="1717296" y="16946"/>
                  <a:pt x="1712318" y="16946"/>
                </a:cubicBezTo>
                <a:cubicBezTo>
                  <a:pt x="1707341" y="16946"/>
                  <a:pt x="1702835" y="14929"/>
                  <a:pt x="1699574" y="11667"/>
                </a:cubicBezTo>
                <a:close/>
                <a:moveTo>
                  <a:pt x="1586594" y="0"/>
                </a:moveTo>
                <a:lnTo>
                  <a:pt x="1621749" y="0"/>
                </a:lnTo>
                <a:lnTo>
                  <a:pt x="1616917" y="11667"/>
                </a:lnTo>
                <a:cubicBezTo>
                  <a:pt x="1613655" y="14929"/>
                  <a:pt x="1609149" y="16946"/>
                  <a:pt x="1604171" y="16946"/>
                </a:cubicBezTo>
                <a:cubicBezTo>
                  <a:pt x="1599194" y="16946"/>
                  <a:pt x="1594688" y="14929"/>
                  <a:pt x="1591427" y="11667"/>
                </a:cubicBezTo>
                <a:close/>
                <a:moveTo>
                  <a:pt x="1328245" y="0"/>
                </a:moveTo>
                <a:lnTo>
                  <a:pt x="1363400" y="0"/>
                </a:lnTo>
                <a:lnTo>
                  <a:pt x="1358568" y="11667"/>
                </a:lnTo>
                <a:cubicBezTo>
                  <a:pt x="1355306" y="14929"/>
                  <a:pt x="1350800" y="16946"/>
                  <a:pt x="1345823" y="16946"/>
                </a:cubicBezTo>
                <a:cubicBezTo>
                  <a:pt x="1340846" y="16946"/>
                  <a:pt x="1336340" y="14929"/>
                  <a:pt x="1333078" y="11667"/>
                </a:cubicBezTo>
                <a:close/>
                <a:moveTo>
                  <a:pt x="636977" y="0"/>
                </a:moveTo>
                <a:lnTo>
                  <a:pt x="660780" y="0"/>
                </a:lnTo>
                <a:lnTo>
                  <a:pt x="648878" y="49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9A2C16E-2745-4E3D-BECC-D6675522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296" y="0"/>
            <a:ext cx="2423863" cy="1343767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366019AD-E33B-4DBF-BAD3-AE361160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0"/>
            <a:ext cx="1577788" cy="980141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pic>
        <p:nvPicPr>
          <p:cNvPr id="22" name="Grafik 21" descr="Ein Bild, das Text, computer, Mobiliar, Im Haus enthält.&#10;&#10;KI-generierte Inhalte können fehlerhaft sein.">
            <a:extLst>
              <a:ext uri="{FF2B5EF4-FFF2-40B4-BE49-F238E27FC236}">
                <a16:creationId xmlns:a16="http://schemas.microsoft.com/office/drawing/2014/main" id="{7EACD263-0733-B087-596B-31BEB0D0B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39220EC-4263-A732-4844-2EC48138FDCA}"/>
              </a:ext>
            </a:extLst>
          </p:cNvPr>
          <p:cNvSpPr txBox="1"/>
          <p:nvPr/>
        </p:nvSpPr>
        <p:spPr>
          <a:xfrm>
            <a:off x="4421279" y="1988927"/>
            <a:ext cx="3740063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Sahar Mobashertofighi</a:t>
            </a:r>
            <a:endParaRPr lang="fa-IR" sz="2800" b="1" dirty="0">
              <a:ln>
                <a:solidFill>
                  <a:schemeClr val="bg1">
                    <a:alpha val="23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a-IR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2026</a:t>
            </a:r>
            <a:endParaRPr lang="en-GB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98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35FD3-A28B-5377-0F36-3BF7997B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9A7AFB7-3C38-8FB3-E297-AF2362B8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513" y="495930"/>
            <a:ext cx="6005153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1 – Purchase Frequency &amp; Revenue</a:t>
            </a:r>
            <a:endParaRPr lang="en-US" sz="20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0C501B4-D12E-27B9-5F66-128B64B827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8545" y="2516067"/>
            <a:ext cx="5110244" cy="160573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5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with higher purchase frequency generate significantly higher average spending.</a:t>
            </a:r>
          </a:p>
          <a:p>
            <a:pPr algn="justLow">
              <a:spcBef>
                <a:spcPts val="1000"/>
              </a:spcBef>
              <a:buFont typeface="Wingdings 3" charset="2"/>
              <a:buChar char=""/>
            </a:pPr>
            <a:endParaRPr lang="en-GB" sz="15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5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High frequency customers outperform all other segments, highlighting the importance of retention and repeat purchase strategies</a:t>
            </a:r>
            <a:endParaRPr lang="en-US" sz="15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081362DD-ADA7-0339-13BF-EF4D3FE2C62F}"/>
              </a:ext>
            </a:extLst>
          </p:cNvPr>
          <p:cNvSpPr/>
          <p:nvPr/>
        </p:nvSpPr>
        <p:spPr>
          <a:xfrm>
            <a:off x="11424609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5C6DA63-770C-2D13-6803-C86C40EED5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9456" y="1433976"/>
            <a:ext cx="283499" cy="271686"/>
          </a:xfrm>
          <a:prstGeom prst="rect">
            <a:avLst/>
          </a:prstGeom>
        </p:spPr>
      </p:pic>
      <p:pic>
        <p:nvPicPr>
          <p:cNvPr id="7" name="Grafik 6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ECFACCAC-31B7-202C-76B3-EE3665969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84" y="2025502"/>
            <a:ext cx="3693504" cy="40361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3B1925-462C-5F23-F390-671709112C5C}"/>
              </a:ext>
            </a:extLst>
          </p:cNvPr>
          <p:cNvSpPr txBox="1"/>
          <p:nvPr/>
        </p:nvSpPr>
        <p:spPr>
          <a:xfrm>
            <a:off x="548316" y="1490354"/>
            <a:ext cx="448648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Spend by Purchase Frequency Group</a:t>
            </a:r>
          </a:p>
        </p:txBody>
      </p:sp>
    </p:spTree>
    <p:extLst>
      <p:ext uri="{BB962C8B-B14F-4D97-AF65-F5344CB8AC3E}">
        <p14:creationId xmlns:p14="http://schemas.microsoft.com/office/powerpoint/2010/main" val="4137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34111-C29B-7F1D-1B01-FF4D9BD64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D634214-99D2-9E49-AEFF-BD66665B2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26D532-DEAD-A34C-1512-357E87C67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2BF401-B046-864A-9C72-03AA361D3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808AFC86-81BA-FDA0-0FEF-FF908138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798DFE23-08E5-5BEB-EC37-35155318B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220E2E5-FA55-AF48-7439-D5166A40C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3B954187-BF6E-9B51-3A30-1DC48640B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51C37E33-21BD-D661-5B8B-65440122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7D3FF310-3C22-A042-D1D1-FC1458EDC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AC442F2-4288-AB5F-B0D6-B20CDED5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C001775-3C77-E318-61BA-2062C6A88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10636478-8A3F-EF5D-1117-85150B4DD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E3F22FFC-ED31-9A53-0655-A719086E9856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graphicFrame>
        <p:nvGraphicFramePr>
          <p:cNvPr id="47" name="Textplatzhalter 25">
            <a:extLst>
              <a:ext uri="{FF2B5EF4-FFF2-40B4-BE49-F238E27FC236}">
                <a16:creationId xmlns:a16="http://schemas.microsoft.com/office/drawing/2014/main" id="{1B416666-58EE-C60A-BAAA-7D64110BC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632820"/>
              </p:ext>
            </p:extLst>
          </p:nvPr>
        </p:nvGraphicFramePr>
        <p:xfrm>
          <a:off x="450672" y="1373426"/>
          <a:ext cx="8998511" cy="461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CBE9D9D4-1A21-9D05-955B-680E2787D7D7}"/>
              </a:ext>
            </a:extLst>
          </p:cNvPr>
          <p:cNvSpPr/>
          <p:nvPr/>
        </p:nvSpPr>
        <p:spPr>
          <a:xfrm>
            <a:off x="969914" y="415853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 – Hypothesis 1</a:t>
            </a:r>
            <a:endParaRPr lang="de-DE" sz="2000" dirty="0"/>
          </a:p>
        </p:txBody>
      </p:sp>
      <p:pic>
        <p:nvPicPr>
          <p:cNvPr id="3" name="Grafik 2" descr="Ein Bild, das Text, Grafiken, Entwurf, Symbol enthält.&#10;&#10;KI-generierte Inhalte können fehlerhaft sein.">
            <a:extLst>
              <a:ext uri="{FF2B5EF4-FFF2-40B4-BE49-F238E27FC236}">
                <a16:creationId xmlns:a16="http://schemas.microsoft.com/office/drawing/2014/main" id="{2A502AF0-B3B3-55CF-C92D-34CEBB30ADC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853" y="661040"/>
            <a:ext cx="283869" cy="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293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B2DFC-9528-CF01-E169-089B15332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8293FEEB-8FCB-3E39-5F36-91E06B503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44B1E23-74EE-1477-B534-F8B2ABAC8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6BD19D-965F-E2E7-16F1-475D0ED8F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D49FF8A9-2D29-4DF1-A345-A1DC3AA0B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9ABA16B6-A97F-DCA2-3351-DB1434818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1EC63FC-D638-4E8B-F810-EA277DB35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DEC14277-DF6E-B373-BCD1-34234D3B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00B3675C-E9FD-AABB-6110-A928C00C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FD303704-4A83-8446-CA9C-9E97421FB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417945FB-1556-25BE-4B69-255A2B8CC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AD479AD-5081-FE56-10E9-10E2AD5F4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576A142-5352-D956-849E-0977C06D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8AC81C40-7D0C-B736-65D1-D3B711B60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C7FFCA-4698-7B3C-DB39-AF9610C29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DC181C3-0AA8-5B30-7A4B-4B3C53A0F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481C54DC-1CB2-23FA-0CA2-8028193A9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20C92107-E3F2-DF15-D8CD-ED95056FB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8E2BD52F-87DE-7AF5-AE89-9F20747E4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93F9AC6F-50D4-268B-5B69-BB7E6BC9B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8D2E53ED-C0B0-42FE-64F9-00268117F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4FC85C0-1036-4B7C-35CF-CCFEE2149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6EAE06-BD27-23FD-96BD-32444A65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564" y="113708"/>
            <a:ext cx="6005153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75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2 – Payment Method &amp; Transaction Value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B34F7147-BBB0-93D1-6B81-F83A47755C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7548" y="1964170"/>
            <a:ext cx="5286520" cy="2198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Low">
              <a:spcBef>
                <a:spcPts val="1000"/>
              </a:spcBef>
            </a:pPr>
            <a:endParaRPr lang="en-US" sz="12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High-value transactions are not evenly distributed across payment methods.</a:t>
            </a:r>
          </a:p>
          <a:p>
            <a:pPr algn="justLow">
              <a:spcBef>
                <a:spcPts val="1000"/>
              </a:spcBef>
              <a:buFont typeface="Wingdings 3" charset="2"/>
              <a:buChar char=""/>
            </a:pPr>
            <a:endParaRPr lang="en-GB" sz="14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tend to prefer card-based payment channels for larger purchases, indicating a </a:t>
            </a:r>
            <a:r>
              <a:rPr lang="en-GB" sz="1400" b="1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preference when transaction value increases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0F5D7275-2A2D-D044-B4E3-713C771ACE0A}"/>
              </a:ext>
            </a:extLst>
          </p:cNvPr>
          <p:cNvSpPr/>
          <p:nvPr/>
        </p:nvSpPr>
        <p:spPr>
          <a:xfrm>
            <a:off x="11358435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Screenshot, Elektronik, Gerät, Fahren enthält.&#10;&#10;KI-generierte Inhalte können fehlerhaft sein.">
            <a:extLst>
              <a:ext uri="{FF2B5EF4-FFF2-40B4-BE49-F238E27FC236}">
                <a16:creationId xmlns:a16="http://schemas.microsoft.com/office/drawing/2014/main" id="{4532737E-CF8F-2E6A-7523-A4DA405D4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7292" y="1110977"/>
            <a:ext cx="342858" cy="26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B79DF-90E3-C95A-DA94-B72376F3BB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1757" y="1964170"/>
            <a:ext cx="3725316" cy="4007248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392B841C-388A-975E-F234-A0A8916CAEBC}"/>
              </a:ext>
            </a:extLst>
          </p:cNvPr>
          <p:cNvSpPr txBox="1"/>
          <p:nvPr/>
        </p:nvSpPr>
        <p:spPr>
          <a:xfrm>
            <a:off x="369834" y="1410566"/>
            <a:ext cx="472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Value Distribution by Payment Method</a:t>
            </a:r>
          </a:p>
        </p:txBody>
      </p:sp>
    </p:spTree>
    <p:extLst>
      <p:ext uri="{BB962C8B-B14F-4D97-AF65-F5344CB8AC3E}">
        <p14:creationId xmlns:p14="http://schemas.microsoft.com/office/powerpoint/2010/main" val="622790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AE433-5404-C164-117C-4A0DEA7A2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8764767-08F4-5739-5B07-EDD294B7A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1FC7BB-81AA-3B06-8AEA-85EA6177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91F8376-F6F3-988E-A789-419C74CEA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C48DC884-C64F-4394-3BAE-700DF1AD4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9629C995-D48A-6263-00BA-5703CEB8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C200E03-42E2-18ED-C177-30FE30D6F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A636E363-EC04-F208-AA2F-78D51E3BF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6D8397F9-B2A9-EBE7-7A71-FCE78CFED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665D13F7-EC61-BA80-8390-ABAEB3126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210F72A-3257-BF36-F6AB-F2F8ECB5E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7D9798A-3680-AE45-99A0-A56EA0EC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C36B0F0-9973-DA4D-8CFE-1DDBC3B9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666FE787-79C6-4ADA-EFE7-FDA2BBAE38DE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Textplatzhalter 25">
            <a:extLst>
              <a:ext uri="{FF2B5EF4-FFF2-40B4-BE49-F238E27FC236}">
                <a16:creationId xmlns:a16="http://schemas.microsoft.com/office/drawing/2014/main" id="{53540627-3580-61A3-9635-0B9BAE7F8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740971"/>
              </p:ext>
            </p:extLst>
          </p:nvPr>
        </p:nvGraphicFramePr>
        <p:xfrm>
          <a:off x="548557" y="1574707"/>
          <a:ext cx="8730531" cy="421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crollen: horizontal 4">
            <a:extLst>
              <a:ext uri="{FF2B5EF4-FFF2-40B4-BE49-F238E27FC236}">
                <a16:creationId xmlns:a16="http://schemas.microsoft.com/office/drawing/2014/main" id="{26229C5A-1F28-B268-D4F4-52B12E0C0C24}"/>
              </a:ext>
            </a:extLst>
          </p:cNvPr>
          <p:cNvSpPr/>
          <p:nvPr/>
        </p:nvSpPr>
        <p:spPr>
          <a:xfrm>
            <a:off x="969914" y="330374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 – Hypothesis 2</a:t>
            </a:r>
            <a:endParaRPr lang="de-DE" sz="2000" dirty="0"/>
          </a:p>
        </p:txBody>
      </p:sp>
      <p:pic>
        <p:nvPicPr>
          <p:cNvPr id="2" name="Grafik 1" descr="Ein Bild, das Text, Grafiken, Entwurf, Symbol enthält.&#10;&#10;KI-generierte Inhalte können fehlerhaft sein.">
            <a:extLst>
              <a:ext uri="{FF2B5EF4-FFF2-40B4-BE49-F238E27FC236}">
                <a16:creationId xmlns:a16="http://schemas.microsoft.com/office/drawing/2014/main" id="{FB7B8601-4C26-5FDC-5694-EEE7009FD3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853" y="575560"/>
            <a:ext cx="283869" cy="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410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36BC09-263F-BF4E-E7FD-49AC30A1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E9816D0-4811-D67F-2453-6AEEBB0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F6A4B8-1190-DDC3-EEED-E9AB51D3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A770F18-4B39-9E58-DF24-8617F55EF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F1B089E5-08C5-6255-E7AB-80C27484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6836FF49-3680-28D5-C850-96178527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40CCBA45-6C77-705F-7ED4-A2BA67C11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BE09EEC0-2AE8-51FA-4BBD-6A8083737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9231B982-E986-6795-8F13-655D01839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16D76891-E057-D278-B380-5B954FAB9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A2649A21-3072-D204-DCC9-8D6FE6B95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2F4CFCE-AC94-8293-59B7-BC9155F2C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9C9D7B1-5266-59EB-691F-2F8B6F2C5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0602A2D3-BBD2-7D19-C4CA-3B378E02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721EED-81B6-694A-A6AB-321983CD1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9C107AC-2225-F2A0-EED8-D17130BC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D492DC0C-DCE1-6147-EACD-2F9C2515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6C8C9BB1-DC98-F5F8-BC9D-00077610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C7D9ADD5-404F-45EA-A3C5-4B644E1D5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17E7C597-FD24-BEA2-B380-196B1DFDC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E1CB4F6-E5D7-2FA5-727E-16C87782E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3C77C05-D2EB-A8C1-3358-756538B0C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955739-E842-5247-A4EF-73AD1263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537" y="748220"/>
            <a:ext cx="5493934" cy="1593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Hypothesis 3 – Age Group Contribution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3FE5140-C515-1BF1-56D1-7E684B383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3080" y="2240489"/>
            <a:ext cx="5201395" cy="161502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Low">
              <a:spcBef>
                <a:spcPts val="1000"/>
              </a:spcBef>
            </a:pPr>
            <a:endParaRPr lang="en-US" sz="15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spcBef>
                <a:spcPts val="1000"/>
              </a:spcBef>
              <a:buFont typeface="Wingdings 3" charset="2"/>
              <a:buChar char=""/>
            </a:pPr>
            <a:r>
              <a:rPr lang="en-US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contribution is not evenly distributed across age groups.</a:t>
            </a:r>
          </a:p>
          <a:p>
            <a:pPr algn="justLow">
              <a:spcBef>
                <a:spcPts val="1000"/>
              </a:spcBef>
            </a:pPr>
            <a:endParaRPr lang="en-GB" sz="14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Younger customers generate a disproportionately higher share of total revenue, highlighting them as a key growth-driving segment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3C168084-DC38-BE0A-BCE5-D7D8140B704A}"/>
              </a:ext>
            </a:extLst>
          </p:cNvPr>
          <p:cNvSpPr/>
          <p:nvPr/>
        </p:nvSpPr>
        <p:spPr>
          <a:xfrm>
            <a:off x="11358435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Zubehör, Pfirsich, Behälter enthält.&#10;&#10;KI-generierte Inhalte können fehlerhaft sein.">
            <a:extLst>
              <a:ext uri="{FF2B5EF4-FFF2-40B4-BE49-F238E27FC236}">
                <a16:creationId xmlns:a16="http://schemas.microsoft.com/office/drawing/2014/main" id="{AB26F6C7-E17F-34C5-210D-D7B8FE6E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3" b="92925" l="7645" r="94215">
                        <a14:foregroundMark x1="76033" y1="76415" x2="62810" y2="83019"/>
                        <a14:foregroundMark x1="65702" y1="71226" x2="79752" y2="83962"/>
                        <a14:foregroundMark x1="68595" y1="35142" x2="68595" y2="35142"/>
                        <a14:foregroundMark x1="11364" y1="63679" x2="7645" y2="76415"/>
                        <a14:foregroundMark x1="7645" y1="72170" x2="9917" y2="81368"/>
                        <a14:foregroundMark x1="94421" y1="78066" x2="58264" y2="93160"/>
                        <a14:foregroundMark x1="31818" y1="10142" x2="31818" y2="10142"/>
                        <a14:foregroundMark x1="37810" y1="8491" x2="37810" y2="8491"/>
                        <a14:foregroundMark x1="34917" y1="4953" x2="34917" y2="4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9053" y="1398041"/>
            <a:ext cx="335652" cy="294042"/>
          </a:xfrm>
          <a:prstGeom prst="rect">
            <a:avLst/>
          </a:prstGeom>
        </p:spPr>
      </p:pic>
      <p:pic>
        <p:nvPicPr>
          <p:cNvPr id="5" name="Picture 4" descr="A graph of different sizes and numbers&#10;&#10;AI-generated content may be incorrect.">
            <a:extLst>
              <a:ext uri="{FF2B5EF4-FFF2-40B4-BE49-F238E27FC236}">
                <a16:creationId xmlns:a16="http://schemas.microsoft.com/office/drawing/2014/main" id="{20DF5235-BE88-662D-CBCE-B8941D657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37" y="1619946"/>
            <a:ext cx="3561315" cy="4122933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F0A112B0-43A4-7AAD-29F1-0A73AAF9BFE1}"/>
              </a:ext>
            </a:extLst>
          </p:cNvPr>
          <p:cNvSpPr txBox="1"/>
          <p:nvPr/>
        </p:nvSpPr>
        <p:spPr>
          <a:xfrm>
            <a:off x="736026" y="1084829"/>
            <a:ext cx="4422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Contribution by Customer Age Group</a:t>
            </a:r>
          </a:p>
        </p:txBody>
      </p:sp>
    </p:spTree>
    <p:extLst>
      <p:ext uri="{BB962C8B-B14F-4D97-AF65-F5344CB8AC3E}">
        <p14:creationId xmlns:p14="http://schemas.microsoft.com/office/powerpoint/2010/main" val="16948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76CDF-62CD-DFC6-0766-2E88003E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3DD7EEC-C5DF-B838-A05F-B53E74EB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9E9496-FC50-F791-06C7-76C8607BC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F7923A-5D08-E003-9511-B497A39C2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66D8F9B4-C6B5-61E7-2811-D5616FF38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EAB96200-2F27-3E94-6F3C-DE832166E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6E91C53-E90B-71B0-5715-F8D15E76C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5F247393-07A4-5A95-824E-9C1FCCC64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266C00CF-FCE2-746D-A83F-0B8832FA2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5CD1780E-5919-85A1-A4B4-F7B9BE85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B33A365-2DB9-B636-6CDB-BC5DAD919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6EB952D-9FC7-F607-793F-A129034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37E6995-6598-2193-7B32-17DEE3E0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23FAAA32-A9FF-C92A-9917-85B0756CD5D7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Textplatzhalter 25">
            <a:extLst>
              <a:ext uri="{FF2B5EF4-FFF2-40B4-BE49-F238E27FC236}">
                <a16:creationId xmlns:a16="http://schemas.microsoft.com/office/drawing/2014/main" id="{8CC68092-8D20-74EB-BA67-60E364C80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337621"/>
              </p:ext>
            </p:extLst>
          </p:nvPr>
        </p:nvGraphicFramePr>
        <p:xfrm>
          <a:off x="548557" y="1574707"/>
          <a:ext cx="8730531" cy="421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crollen: horizontal 1">
            <a:extLst>
              <a:ext uri="{FF2B5EF4-FFF2-40B4-BE49-F238E27FC236}">
                <a16:creationId xmlns:a16="http://schemas.microsoft.com/office/drawing/2014/main" id="{EC02A065-0A33-F36F-DE49-B6B5F1B88B4C}"/>
              </a:ext>
            </a:extLst>
          </p:cNvPr>
          <p:cNvSpPr/>
          <p:nvPr/>
        </p:nvSpPr>
        <p:spPr>
          <a:xfrm>
            <a:off x="969915" y="330374"/>
            <a:ext cx="4973685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Business Insight – Hypothesis 3</a:t>
            </a:r>
            <a:endParaRPr lang="de-DE" sz="2000" dirty="0"/>
          </a:p>
        </p:txBody>
      </p:sp>
      <p:pic>
        <p:nvPicPr>
          <p:cNvPr id="3" name="Grafik 2" descr="Ein Bild, das Text, Grafiken, Entwurf, Symbol enthält.&#10;&#10;KI-generierte Inhalte können fehlerhaft sein.">
            <a:extLst>
              <a:ext uri="{FF2B5EF4-FFF2-40B4-BE49-F238E27FC236}">
                <a16:creationId xmlns:a16="http://schemas.microsoft.com/office/drawing/2014/main" id="{980D0E95-EE00-BD53-5933-8F8CE18BB12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853" y="575560"/>
            <a:ext cx="283869" cy="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2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7711"/>
                  </p:ext>
                </p:extLst>
              </p:nvPr>
            </p:nvGraphicFramePr>
            <p:xfrm>
              <a:off x="712048" y="1176853"/>
              <a:ext cx="8665034" cy="4987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048" y="1176853"/>
                <a:ext cx="8665034" cy="498787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chteck 4">
            <a:extLst>
              <a:ext uri="{FF2B5EF4-FFF2-40B4-BE49-F238E27FC236}">
                <a16:creationId xmlns:a16="http://schemas.microsoft.com/office/drawing/2014/main" id="{38234085-249A-242A-34E8-B1093853C5D3}"/>
              </a:ext>
            </a:extLst>
          </p:cNvPr>
          <p:cNvSpPr/>
          <p:nvPr/>
        </p:nvSpPr>
        <p:spPr>
          <a:xfrm>
            <a:off x="11358435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5E6D66-40E9-693B-525B-EE0E7F8A9CE5}"/>
              </a:ext>
            </a:extLst>
          </p:cNvPr>
          <p:cNvSpPr txBox="1"/>
          <p:nvPr/>
        </p:nvSpPr>
        <p:spPr>
          <a:xfrm>
            <a:off x="9976104" y="119212"/>
            <a:ext cx="21098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 cards: Revenue, AOV, Transactions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 over 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and payment segmentation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filters (Year, Age Group, Category)</a:t>
            </a:r>
            <a:endParaRPr lang="de-DE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crollen: horizontal 12">
            <a:extLst>
              <a:ext uri="{FF2B5EF4-FFF2-40B4-BE49-F238E27FC236}">
                <a16:creationId xmlns:a16="http://schemas.microsoft.com/office/drawing/2014/main" id="{02B48DA0-BF62-492B-F895-78EF58A57E47}"/>
              </a:ext>
            </a:extLst>
          </p:cNvPr>
          <p:cNvSpPr/>
          <p:nvPr/>
        </p:nvSpPr>
        <p:spPr>
          <a:xfrm>
            <a:off x="1458683" y="193228"/>
            <a:ext cx="7171764" cy="704918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 – Interactive Analysis</a:t>
            </a: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2393578" y="418946"/>
            <a:ext cx="219748" cy="2534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E1A89-74FA-35C6-BC8C-983DB8640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31">
            <a:extLst>
              <a:ext uri="{FF2B5EF4-FFF2-40B4-BE49-F238E27FC236}">
                <a16:creationId xmlns:a16="http://schemas.microsoft.com/office/drawing/2014/main" id="{0254B143-4E52-1FDB-556D-FED0FB1D2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16539A-92AE-FA0C-356E-16A46D3E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6F227F-30A1-7F22-7E1E-E627894DE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23">
              <a:extLst>
                <a:ext uri="{FF2B5EF4-FFF2-40B4-BE49-F238E27FC236}">
                  <a16:creationId xmlns:a16="http://schemas.microsoft.com/office/drawing/2014/main" id="{E1DA5345-31A2-9C27-0CE6-AB4984668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3" name="Rectangle 25">
              <a:extLst>
                <a:ext uri="{FF2B5EF4-FFF2-40B4-BE49-F238E27FC236}">
                  <a16:creationId xmlns:a16="http://schemas.microsoft.com/office/drawing/2014/main" id="{F43CD7C8-E478-9A1B-2664-7F3CC58D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4" name="Isosceles Triangle 36">
              <a:extLst>
                <a:ext uri="{FF2B5EF4-FFF2-40B4-BE49-F238E27FC236}">
                  <a16:creationId xmlns:a16="http://schemas.microsoft.com/office/drawing/2014/main" id="{CA4002A7-6E83-A9EB-3A7F-1C26166A2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5" name="Rectangle 27">
              <a:extLst>
                <a:ext uri="{FF2B5EF4-FFF2-40B4-BE49-F238E27FC236}">
                  <a16:creationId xmlns:a16="http://schemas.microsoft.com/office/drawing/2014/main" id="{930AE94C-69B3-D2FE-1CEA-C3759629E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6" name="Rectangle 28">
              <a:extLst>
                <a:ext uri="{FF2B5EF4-FFF2-40B4-BE49-F238E27FC236}">
                  <a16:creationId xmlns:a16="http://schemas.microsoft.com/office/drawing/2014/main" id="{83DA12E1-2743-712F-AAF5-8180AE1F0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7" name="Rectangle 29">
              <a:extLst>
                <a:ext uri="{FF2B5EF4-FFF2-40B4-BE49-F238E27FC236}">
                  <a16:creationId xmlns:a16="http://schemas.microsoft.com/office/drawing/2014/main" id="{3CBB020D-0724-0F95-64AC-E43208DD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8" name="Isosceles Triangle 40">
              <a:extLst>
                <a:ext uri="{FF2B5EF4-FFF2-40B4-BE49-F238E27FC236}">
                  <a16:creationId xmlns:a16="http://schemas.microsoft.com/office/drawing/2014/main" id="{C6E0C42C-3811-86F3-5A79-919DDB082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9" name="Isosceles Triangle 41">
              <a:extLst>
                <a:ext uri="{FF2B5EF4-FFF2-40B4-BE49-F238E27FC236}">
                  <a16:creationId xmlns:a16="http://schemas.microsoft.com/office/drawing/2014/main" id="{C15335C4-D4B6-8ADB-FA8A-F06E3F41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90" name="Isosceles Triangle 43">
            <a:extLst>
              <a:ext uri="{FF2B5EF4-FFF2-40B4-BE49-F238E27FC236}">
                <a16:creationId xmlns:a16="http://schemas.microsoft.com/office/drawing/2014/main" id="{870A2C44-1D6B-C551-5FDD-5A2B51E86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B3F047CB-5B3A-B80E-C258-4B0409B3F284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extplatzhalter 25">
            <a:extLst>
              <a:ext uri="{FF2B5EF4-FFF2-40B4-BE49-F238E27FC236}">
                <a16:creationId xmlns:a16="http://schemas.microsoft.com/office/drawing/2014/main" id="{BFC793B4-EB93-B1D4-FC4D-CC973FF61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559565"/>
              </p:ext>
            </p:extLst>
          </p:nvPr>
        </p:nvGraphicFramePr>
        <p:xfrm>
          <a:off x="515220" y="1474766"/>
          <a:ext cx="7788151" cy="461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crollen: horizontal 3">
            <a:extLst>
              <a:ext uri="{FF2B5EF4-FFF2-40B4-BE49-F238E27FC236}">
                <a16:creationId xmlns:a16="http://schemas.microsoft.com/office/drawing/2014/main" id="{C7D19CC2-FAFF-6ADF-3DF1-3EBCCF2D73D4}"/>
              </a:ext>
            </a:extLst>
          </p:cNvPr>
          <p:cNvSpPr/>
          <p:nvPr/>
        </p:nvSpPr>
        <p:spPr>
          <a:xfrm>
            <a:off x="448733" y="116526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Business Recommendations</a:t>
            </a:r>
            <a:endParaRPr lang="de-DE" sz="2000" dirty="0"/>
          </a:p>
        </p:txBody>
      </p:sp>
      <p:pic>
        <p:nvPicPr>
          <p:cNvPr id="5" name="Grafik 4" descr="Ein Bild, das Text, Karminrot, Cartoon, Kunst enthält.&#10;&#10;KI-generierte Inhalte können fehlerhaft sein.">
            <a:extLst>
              <a:ext uri="{FF2B5EF4-FFF2-40B4-BE49-F238E27FC236}">
                <a16:creationId xmlns:a16="http://schemas.microsoft.com/office/drawing/2014/main" id="{44CCD363-79BC-DF14-18B4-59B17BFAC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470" y="374455"/>
            <a:ext cx="383878" cy="3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E72E6-D054-121D-5020-33D64341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3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5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6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7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09AC64-E5F8-0C7A-788F-91B3AEBF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9" y="1987852"/>
            <a:ext cx="4892096" cy="2468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Further Improvements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7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9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0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1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C2AAF8B3-7B44-C7BA-B6A4-E44B06BA47B1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5" name="Textplatzhalter 25">
            <a:extLst>
              <a:ext uri="{FF2B5EF4-FFF2-40B4-BE49-F238E27FC236}">
                <a16:creationId xmlns:a16="http://schemas.microsoft.com/office/drawing/2014/main" id="{A495CAC0-CEBF-6A6A-11C7-C3E73523B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92275"/>
              </p:ext>
            </p:extLst>
          </p:nvPr>
        </p:nvGraphicFramePr>
        <p:xfrm>
          <a:off x="5839619" y="940137"/>
          <a:ext cx="6354010" cy="487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946D2071-B9FD-1DE0-792A-27081BC7F4D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8849" y="2979508"/>
            <a:ext cx="426636" cy="4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36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1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3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5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B9AC6F4-9F40-4E8D-B217-72D59E56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624" y="2288941"/>
            <a:ext cx="2667247" cy="717177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b="1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BE3EE35-3F58-563B-8CC0-B82163A50269}"/>
              </a:ext>
            </a:extLst>
          </p:cNvPr>
          <p:cNvSpPr txBox="1"/>
          <p:nvPr/>
        </p:nvSpPr>
        <p:spPr>
          <a:xfrm>
            <a:off x="4824764" y="3552815"/>
            <a:ext cx="5238384" cy="3462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analysis validates key business hypotheses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 reveals actionable revenue drivers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dashboards support faster, smarter decisions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Schreibtisch mit Produktivitätsgegenständen">
            <a:extLst>
              <a:ext uri="{FF2B5EF4-FFF2-40B4-BE49-F238E27FC236}">
                <a16:creationId xmlns:a16="http://schemas.microsoft.com/office/drawing/2014/main" id="{4A184293-098A-606F-9868-A6E60C458E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9381" r="18109" b="-2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9" name="Isosceles Triangle 14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8E13F448-58F0-A95E-ABF6-235C9070651A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Text, Logo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F15DE999-8728-6A5F-6C6B-831EBE2D3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268" y="2288941"/>
            <a:ext cx="450419" cy="4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6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0DFE6-F923-9FB3-770E-254DFC5F4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ck 9">
            <a:extLst>
              <a:ext uri="{FF2B5EF4-FFF2-40B4-BE49-F238E27FC236}">
                <a16:creationId xmlns:a16="http://schemas.microsoft.com/office/drawing/2014/main" id="{D022267F-6A75-3D9C-36CA-12E4F0487160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1847E-1B58-DEE3-715F-8D2EF44E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74336" y="1364263"/>
            <a:ext cx="1657350" cy="2108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magnifying glass and shopping cart&#10;&#10;AI-generated content may be incorrect.">
            <a:extLst>
              <a:ext uri="{FF2B5EF4-FFF2-40B4-BE49-F238E27FC236}">
                <a16:creationId xmlns:a16="http://schemas.microsoft.com/office/drawing/2014/main" id="{D5FBC9A1-91D1-58C8-98BA-E19EF8DBD5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</a:blip>
          <a:stretch>
            <a:fillRect/>
          </a:stretch>
        </p:blipFill>
        <p:spPr>
          <a:xfrm rot="1647032">
            <a:off x="8683092" y="831280"/>
            <a:ext cx="3047566" cy="2077097"/>
          </a:xfrm>
          <a:prstGeom prst="rect">
            <a:avLst/>
          </a:prstGeom>
        </p:spPr>
      </p:pic>
      <p:sp>
        <p:nvSpPr>
          <p:cNvPr id="6" name="Scrollen: horizontal 21">
            <a:extLst>
              <a:ext uri="{FF2B5EF4-FFF2-40B4-BE49-F238E27FC236}">
                <a16:creationId xmlns:a16="http://schemas.microsoft.com/office/drawing/2014/main" id="{8BA41068-0177-7048-3058-03F5DEF156A8}"/>
              </a:ext>
            </a:extLst>
          </p:cNvPr>
          <p:cNvSpPr/>
          <p:nvPr/>
        </p:nvSpPr>
        <p:spPr>
          <a:xfrm>
            <a:off x="580278" y="877387"/>
            <a:ext cx="2237336" cy="750246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EAE74-6DB8-6241-A327-C93882CBAE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796239" y="1102615"/>
            <a:ext cx="291897" cy="291897"/>
          </a:xfrm>
          <a:prstGeom prst="rect">
            <a:avLst/>
          </a:prstGeom>
        </p:spPr>
      </p:pic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6B382B0D-862B-AFB5-C2E1-8A2466B37DD2}"/>
              </a:ext>
            </a:extLst>
          </p:cNvPr>
          <p:cNvSpPr/>
          <p:nvPr/>
        </p:nvSpPr>
        <p:spPr>
          <a:xfrm>
            <a:off x="3450977" y="3493883"/>
            <a:ext cx="4924927" cy="3126373"/>
          </a:xfrm>
          <a:prstGeom prst="verticalScroll">
            <a:avLst>
              <a:gd name="adj" fmla="val 12050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36A0A-267D-217A-830F-69D341221115}"/>
              </a:ext>
            </a:extLst>
          </p:cNvPr>
          <p:cNvSpPr txBox="1"/>
          <p:nvPr/>
        </p:nvSpPr>
        <p:spPr>
          <a:xfrm>
            <a:off x="3985239" y="3955607"/>
            <a:ext cx="2998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Sahar Mobashertofighi</a:t>
            </a: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5E815-CBDB-0B41-7086-238F5F944249}"/>
              </a:ext>
            </a:extLst>
          </p:cNvPr>
          <p:cNvSpPr txBox="1"/>
          <p:nvPr/>
        </p:nvSpPr>
        <p:spPr>
          <a:xfrm>
            <a:off x="4454212" y="4503458"/>
            <a:ext cx="3814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 IT Engineering</a:t>
            </a:r>
          </a:p>
          <a:p>
            <a:endParaRPr lang="en-US" sz="155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5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aspiring Data Analyst</a:t>
            </a:r>
          </a:p>
          <a:p>
            <a:endParaRPr lang="en-US" sz="155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5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Kronberg, Germany</a:t>
            </a:r>
          </a:p>
          <a:p>
            <a:endParaRPr lang="en-US" sz="155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5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www.linkedin.com/in/smobashertofighi</a:t>
            </a:r>
            <a:endParaRPr lang="en-GB" sz="15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C32AA2-F932-7D5C-0548-865E3D754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3535" y="5424484"/>
            <a:ext cx="411480" cy="411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31E235-FC45-EE38-7ED7-C07802D98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40103" y="5865434"/>
            <a:ext cx="502920" cy="502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6B9E99-E559-AA60-40AD-E200DEA59B3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0101" y="4518452"/>
            <a:ext cx="502346" cy="402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E64541-AFF5-A78D-14BC-41AFB948DA9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7807" y="4811546"/>
            <a:ext cx="685800" cy="685800"/>
          </a:xfrm>
          <a:prstGeom prst="rect">
            <a:avLst/>
          </a:prstGeom>
          <a:effectLst>
            <a:glow rad="38100">
              <a:schemeClr val="bg1">
                <a:lumMod val="75000"/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572766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77" descr="Ein Bild, das Muster, Quadrat, Pixel enthält.&#10;&#10;KI-generierte Inhalte können fehlerhaft sein.">
            <a:extLst>
              <a:ext uri="{FF2B5EF4-FFF2-40B4-BE49-F238E27FC236}">
                <a16:creationId xmlns:a16="http://schemas.microsoft.com/office/drawing/2014/main" id="{A8F474AE-5D6A-1386-C876-6F5933B9EC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9270" y="3600421"/>
            <a:ext cx="2537011" cy="2590990"/>
          </a:xfrm>
          <a:prstGeom prst="rect">
            <a:avLst/>
          </a:prstGeom>
        </p:spPr>
      </p:pic>
      <p:sp>
        <p:nvSpPr>
          <p:cNvPr id="10" name="Achteck 9">
            <a:extLst>
              <a:ext uri="{FF2B5EF4-FFF2-40B4-BE49-F238E27FC236}">
                <a16:creationId xmlns:a16="http://schemas.microsoft.com/office/drawing/2014/main" id="{4FE161E2-0E7C-448B-D243-DEE92653C001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291226B-7950-A636-8FE5-A5D0E69C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699" y="2109647"/>
            <a:ext cx="3007445" cy="717177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400" b="1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7928981-7FF9-D8D4-A9A4-D14FBD601BDC}"/>
              </a:ext>
            </a:extLst>
          </p:cNvPr>
          <p:cNvSpPr txBox="1"/>
          <p:nvPr/>
        </p:nvSpPr>
        <p:spPr>
          <a:xfrm>
            <a:off x="4249270" y="6180840"/>
            <a:ext cx="3558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to view the GitHub repository</a:t>
            </a:r>
            <a:endParaRPr lang="de-DE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972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F054EF5-EFE6-45A2-834C-0F0931F3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FE3C88A-FEDB-4B9C-94EE-5026B326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5D51D9B-0E7C-44D3-9215-81F991523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16EFB339-1D4E-4824-A20B-AF30D07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00030831-8136-4C61-8F00-6F190C5A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9B14B360-4798-467E-ADE9-756959EC5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9433F2F7-DA21-430A-A31C-D529D9C6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0B24FFF9-F75D-4A88-90F8-D2D7BBB8E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A0A2A2C4-404D-431C-8F9A-227932A42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4" name="Isosceles Triangle 63">
              <a:extLst>
                <a:ext uri="{FF2B5EF4-FFF2-40B4-BE49-F238E27FC236}">
                  <a16:creationId xmlns:a16="http://schemas.microsoft.com/office/drawing/2014/main" id="{4661DBE2-1BC5-463F-BBB8-199B890D1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710A6E70-F0B9-4E3D-9A78-2D2FEE5DF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50" name="Grafik 49" descr="Ein Bild, das Zeichnung, Kinderkunst, Kunst, Darstellung enthält.&#10;&#10;KI-generierte Inhalte können fehlerhaft sein.">
            <a:extLst>
              <a:ext uri="{FF2B5EF4-FFF2-40B4-BE49-F238E27FC236}">
                <a16:creationId xmlns:a16="http://schemas.microsoft.com/office/drawing/2014/main" id="{9A46BB2D-8079-BF2E-F85E-53B81BD97D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50770" y="1075341"/>
            <a:ext cx="6267903" cy="53433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93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A57E2-A98E-46F5-E5B5-51B3917A1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CC4E7BF8-3697-BA69-B257-6206146FA5FF}"/>
              </a:ext>
            </a:extLst>
          </p:cNvPr>
          <p:cNvSpPr txBox="1">
            <a:spLocks/>
          </p:cNvSpPr>
          <p:nvPr/>
        </p:nvSpPr>
        <p:spPr>
          <a:xfrm>
            <a:off x="1623651" y="1431004"/>
            <a:ext cx="5667145" cy="499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Context &amp; Stakeholder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Workflow (EDA)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Questions &amp; Hypotheses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 &amp; Insights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Recommendations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Improvements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FB57101A-A30E-679E-B0ED-1B26C900167A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8CB8871D-9555-A082-42C1-77422CD920A2}"/>
              </a:ext>
            </a:extLst>
          </p:cNvPr>
          <p:cNvSpPr/>
          <p:nvPr/>
        </p:nvSpPr>
        <p:spPr>
          <a:xfrm>
            <a:off x="1154289" y="134470"/>
            <a:ext cx="2000391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a-I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980EE-DB9E-5E12-B372-957A80CCE9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2792" y="436849"/>
            <a:ext cx="322103" cy="32210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40A4ED-E31B-650F-30E4-873E731DFD2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039512" y="3484749"/>
            <a:ext cx="3734702" cy="2380425"/>
          </a:xfrm>
          <a:prstGeom prst="rect">
            <a:avLst/>
          </a:prstGeom>
        </p:spPr>
      </p:pic>
      <p:sp>
        <p:nvSpPr>
          <p:cNvPr id="2" name="Diamond 1">
            <a:extLst>
              <a:ext uri="{FF2B5EF4-FFF2-40B4-BE49-F238E27FC236}">
                <a16:creationId xmlns:a16="http://schemas.microsoft.com/office/drawing/2014/main" id="{E54EDF34-60A6-561D-DBF9-083AE3193B7E}"/>
              </a:ext>
            </a:extLst>
          </p:cNvPr>
          <p:cNvSpPr/>
          <p:nvPr/>
        </p:nvSpPr>
        <p:spPr>
          <a:xfrm>
            <a:off x="1227287" y="1481296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4C0DB1A9-4F1A-736B-27C2-59E803CB8B8B}"/>
              </a:ext>
            </a:extLst>
          </p:cNvPr>
          <p:cNvSpPr/>
          <p:nvPr/>
        </p:nvSpPr>
        <p:spPr>
          <a:xfrm>
            <a:off x="1227287" y="1978269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05D6D71-AF42-0A11-61B8-401B657C8D99}"/>
              </a:ext>
            </a:extLst>
          </p:cNvPr>
          <p:cNvSpPr/>
          <p:nvPr/>
        </p:nvSpPr>
        <p:spPr>
          <a:xfrm>
            <a:off x="1227287" y="2475242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4A447EE-BE74-0D55-FE58-D0CE38D46343}"/>
              </a:ext>
            </a:extLst>
          </p:cNvPr>
          <p:cNvSpPr/>
          <p:nvPr/>
        </p:nvSpPr>
        <p:spPr>
          <a:xfrm>
            <a:off x="1235787" y="2972215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5CFE7B0D-355D-2B0A-D844-2907C67E7E17}"/>
              </a:ext>
            </a:extLst>
          </p:cNvPr>
          <p:cNvSpPr/>
          <p:nvPr/>
        </p:nvSpPr>
        <p:spPr>
          <a:xfrm>
            <a:off x="1225159" y="3465569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78B4FE99-13E7-BDCD-46B0-B335B49ECBD3}"/>
              </a:ext>
            </a:extLst>
          </p:cNvPr>
          <p:cNvSpPr/>
          <p:nvPr/>
        </p:nvSpPr>
        <p:spPr>
          <a:xfrm>
            <a:off x="1235787" y="3966161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CEB2BEB-2680-74C5-363D-35E3DFB7658D}"/>
              </a:ext>
            </a:extLst>
          </p:cNvPr>
          <p:cNvSpPr/>
          <p:nvPr/>
        </p:nvSpPr>
        <p:spPr>
          <a:xfrm>
            <a:off x="1241089" y="4466564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F053EC66-67E5-E2EE-4528-ED4BAEB68844}"/>
              </a:ext>
            </a:extLst>
          </p:cNvPr>
          <p:cNvSpPr/>
          <p:nvPr/>
        </p:nvSpPr>
        <p:spPr>
          <a:xfrm>
            <a:off x="1225159" y="4966967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97D39927-D91E-D511-55F0-E7652160E33B}"/>
              </a:ext>
            </a:extLst>
          </p:cNvPr>
          <p:cNvSpPr/>
          <p:nvPr/>
        </p:nvSpPr>
        <p:spPr>
          <a:xfrm>
            <a:off x="1241089" y="5471982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 7">
            <a:extLst>
              <a:ext uri="{FF2B5EF4-FFF2-40B4-BE49-F238E27FC236}">
                <a16:creationId xmlns:a16="http://schemas.microsoft.com/office/drawing/2014/main" id="{823F2125-B7FF-4688-9116-57444C76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46" y="6015669"/>
            <a:ext cx="2605762" cy="842331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C7C0D365-ED6E-4A76-B2B2-FD4DB8DD2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708" y="5798001"/>
            <a:ext cx="2485581" cy="1059999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7C78E424-3A9D-4075-ACDB-A8AA017BF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244" y="0"/>
            <a:ext cx="6177282" cy="1778750"/>
          </a:xfrm>
          <a:custGeom>
            <a:avLst/>
            <a:gdLst>
              <a:gd name="connsiteX0" fmla="*/ 4421987 w 6386648"/>
              <a:gd name="connsiteY0" fmla="*/ 1813377 h 1849426"/>
              <a:gd name="connsiteX1" fmla="*/ 4440012 w 6386648"/>
              <a:gd name="connsiteY1" fmla="*/ 1831401 h 1849426"/>
              <a:gd name="connsiteX2" fmla="*/ 4421987 w 6386648"/>
              <a:gd name="connsiteY2" fmla="*/ 1849426 h 1849426"/>
              <a:gd name="connsiteX3" fmla="*/ 4403963 w 6386648"/>
              <a:gd name="connsiteY3" fmla="*/ 1831401 h 1849426"/>
              <a:gd name="connsiteX4" fmla="*/ 4421987 w 6386648"/>
              <a:gd name="connsiteY4" fmla="*/ 1813377 h 1849426"/>
              <a:gd name="connsiteX5" fmla="*/ 4235735 w 6386648"/>
              <a:gd name="connsiteY5" fmla="*/ 1807369 h 1849426"/>
              <a:gd name="connsiteX6" fmla="*/ 4253760 w 6386648"/>
              <a:gd name="connsiteY6" fmla="*/ 1825393 h 1849426"/>
              <a:gd name="connsiteX7" fmla="*/ 4235735 w 6386648"/>
              <a:gd name="connsiteY7" fmla="*/ 1843418 h 1849426"/>
              <a:gd name="connsiteX8" fmla="*/ 4217711 w 6386648"/>
              <a:gd name="connsiteY8" fmla="*/ 1825393 h 1849426"/>
              <a:gd name="connsiteX9" fmla="*/ 4235735 w 6386648"/>
              <a:gd name="connsiteY9" fmla="*/ 1807369 h 1849426"/>
              <a:gd name="connsiteX10" fmla="*/ 4566182 w 6386648"/>
              <a:gd name="connsiteY10" fmla="*/ 1795353 h 1849426"/>
              <a:gd name="connsiteX11" fmla="*/ 4584207 w 6386648"/>
              <a:gd name="connsiteY11" fmla="*/ 1813377 h 1849426"/>
              <a:gd name="connsiteX12" fmla="*/ 4566182 w 6386648"/>
              <a:gd name="connsiteY12" fmla="*/ 1831402 h 1849426"/>
              <a:gd name="connsiteX13" fmla="*/ 4548158 w 6386648"/>
              <a:gd name="connsiteY13" fmla="*/ 1813377 h 1849426"/>
              <a:gd name="connsiteX14" fmla="*/ 4566182 w 6386648"/>
              <a:gd name="connsiteY14" fmla="*/ 1795353 h 1849426"/>
              <a:gd name="connsiteX15" fmla="*/ 4698361 w 6386648"/>
              <a:gd name="connsiteY15" fmla="*/ 1777329 h 1849426"/>
              <a:gd name="connsiteX16" fmla="*/ 4716386 w 6386648"/>
              <a:gd name="connsiteY16" fmla="*/ 1795353 h 1849426"/>
              <a:gd name="connsiteX17" fmla="*/ 4698361 w 6386648"/>
              <a:gd name="connsiteY17" fmla="*/ 1813378 h 1849426"/>
              <a:gd name="connsiteX18" fmla="*/ 4680336 w 6386648"/>
              <a:gd name="connsiteY18" fmla="*/ 1795353 h 1849426"/>
              <a:gd name="connsiteX19" fmla="*/ 4698361 w 6386648"/>
              <a:gd name="connsiteY19" fmla="*/ 1777329 h 1849426"/>
              <a:gd name="connsiteX20" fmla="*/ 4085531 w 6386648"/>
              <a:gd name="connsiteY20" fmla="*/ 1759304 h 1849426"/>
              <a:gd name="connsiteX21" fmla="*/ 4103556 w 6386648"/>
              <a:gd name="connsiteY21" fmla="*/ 1777329 h 1849426"/>
              <a:gd name="connsiteX22" fmla="*/ 4085531 w 6386648"/>
              <a:gd name="connsiteY22" fmla="*/ 1795353 h 1849426"/>
              <a:gd name="connsiteX23" fmla="*/ 4067507 w 6386648"/>
              <a:gd name="connsiteY23" fmla="*/ 1777329 h 1849426"/>
              <a:gd name="connsiteX24" fmla="*/ 4085531 w 6386648"/>
              <a:gd name="connsiteY24" fmla="*/ 1759304 h 1849426"/>
              <a:gd name="connsiteX25" fmla="*/ 4301824 w 6386648"/>
              <a:gd name="connsiteY25" fmla="*/ 1723255 h 1849426"/>
              <a:gd name="connsiteX26" fmla="*/ 4319849 w 6386648"/>
              <a:gd name="connsiteY26" fmla="*/ 1741279 h 1849426"/>
              <a:gd name="connsiteX27" fmla="*/ 4301824 w 6386648"/>
              <a:gd name="connsiteY27" fmla="*/ 1759304 h 1849426"/>
              <a:gd name="connsiteX28" fmla="*/ 4283800 w 6386648"/>
              <a:gd name="connsiteY28" fmla="*/ 1741279 h 1849426"/>
              <a:gd name="connsiteX29" fmla="*/ 4301824 w 6386648"/>
              <a:gd name="connsiteY29" fmla="*/ 1723255 h 1849426"/>
              <a:gd name="connsiteX30" fmla="*/ 4440011 w 6386648"/>
              <a:gd name="connsiteY30" fmla="*/ 1717247 h 1849426"/>
              <a:gd name="connsiteX31" fmla="*/ 4458036 w 6386648"/>
              <a:gd name="connsiteY31" fmla="*/ 1735271 h 1849426"/>
              <a:gd name="connsiteX32" fmla="*/ 4440011 w 6386648"/>
              <a:gd name="connsiteY32" fmla="*/ 1753296 h 1849426"/>
              <a:gd name="connsiteX33" fmla="*/ 4421987 w 6386648"/>
              <a:gd name="connsiteY33" fmla="*/ 1735271 h 1849426"/>
              <a:gd name="connsiteX34" fmla="*/ 4440011 w 6386648"/>
              <a:gd name="connsiteY34" fmla="*/ 1717247 h 1849426"/>
              <a:gd name="connsiteX35" fmla="*/ 3965369 w 6386648"/>
              <a:gd name="connsiteY35" fmla="*/ 1711239 h 1849426"/>
              <a:gd name="connsiteX36" fmla="*/ 3983394 w 6386648"/>
              <a:gd name="connsiteY36" fmla="*/ 1729263 h 1849426"/>
              <a:gd name="connsiteX37" fmla="*/ 3965369 w 6386648"/>
              <a:gd name="connsiteY37" fmla="*/ 1747288 h 1849426"/>
              <a:gd name="connsiteX38" fmla="*/ 3947345 w 6386648"/>
              <a:gd name="connsiteY38" fmla="*/ 1729263 h 1849426"/>
              <a:gd name="connsiteX39" fmla="*/ 3965369 w 6386648"/>
              <a:gd name="connsiteY39" fmla="*/ 1711239 h 1849426"/>
              <a:gd name="connsiteX40" fmla="*/ 4836548 w 6386648"/>
              <a:gd name="connsiteY40" fmla="*/ 1705231 h 1849426"/>
              <a:gd name="connsiteX41" fmla="*/ 4854573 w 6386648"/>
              <a:gd name="connsiteY41" fmla="*/ 1723255 h 1849426"/>
              <a:gd name="connsiteX42" fmla="*/ 4836548 w 6386648"/>
              <a:gd name="connsiteY42" fmla="*/ 1741280 h 1849426"/>
              <a:gd name="connsiteX43" fmla="*/ 4818524 w 6386648"/>
              <a:gd name="connsiteY43" fmla="*/ 1723255 h 1849426"/>
              <a:gd name="connsiteX44" fmla="*/ 4836548 w 6386648"/>
              <a:gd name="connsiteY44" fmla="*/ 1705231 h 1849426"/>
              <a:gd name="connsiteX45" fmla="*/ 4175653 w 6386648"/>
              <a:gd name="connsiteY45" fmla="*/ 1681198 h 1849426"/>
              <a:gd name="connsiteX46" fmla="*/ 4193678 w 6386648"/>
              <a:gd name="connsiteY46" fmla="*/ 1699222 h 1849426"/>
              <a:gd name="connsiteX47" fmla="*/ 4175653 w 6386648"/>
              <a:gd name="connsiteY47" fmla="*/ 1717247 h 1849426"/>
              <a:gd name="connsiteX48" fmla="*/ 4157629 w 6386648"/>
              <a:gd name="connsiteY48" fmla="*/ 1699222 h 1849426"/>
              <a:gd name="connsiteX49" fmla="*/ 4175653 w 6386648"/>
              <a:gd name="connsiteY49" fmla="*/ 1681198 h 1849426"/>
              <a:gd name="connsiteX50" fmla="*/ 4602231 w 6386648"/>
              <a:gd name="connsiteY50" fmla="*/ 1675190 h 1849426"/>
              <a:gd name="connsiteX51" fmla="*/ 4620256 w 6386648"/>
              <a:gd name="connsiteY51" fmla="*/ 1693214 h 1849426"/>
              <a:gd name="connsiteX52" fmla="*/ 4602231 w 6386648"/>
              <a:gd name="connsiteY52" fmla="*/ 1711239 h 1849426"/>
              <a:gd name="connsiteX53" fmla="*/ 4584207 w 6386648"/>
              <a:gd name="connsiteY53" fmla="*/ 1693214 h 1849426"/>
              <a:gd name="connsiteX54" fmla="*/ 4602231 w 6386648"/>
              <a:gd name="connsiteY54" fmla="*/ 1675190 h 1849426"/>
              <a:gd name="connsiteX55" fmla="*/ 4734410 w 6386648"/>
              <a:gd name="connsiteY55" fmla="*/ 1663174 h 1849426"/>
              <a:gd name="connsiteX56" fmla="*/ 4752435 w 6386648"/>
              <a:gd name="connsiteY56" fmla="*/ 1681198 h 1849426"/>
              <a:gd name="connsiteX57" fmla="*/ 4734410 w 6386648"/>
              <a:gd name="connsiteY57" fmla="*/ 1699223 h 1849426"/>
              <a:gd name="connsiteX58" fmla="*/ 4716386 w 6386648"/>
              <a:gd name="connsiteY58" fmla="*/ 1681198 h 1849426"/>
              <a:gd name="connsiteX59" fmla="*/ 4734410 w 6386648"/>
              <a:gd name="connsiteY59" fmla="*/ 1663174 h 1849426"/>
              <a:gd name="connsiteX60" fmla="*/ 3851214 w 6386648"/>
              <a:gd name="connsiteY60" fmla="*/ 1663174 h 1849426"/>
              <a:gd name="connsiteX61" fmla="*/ 3869239 w 6386648"/>
              <a:gd name="connsiteY61" fmla="*/ 1681198 h 1849426"/>
              <a:gd name="connsiteX62" fmla="*/ 3851214 w 6386648"/>
              <a:gd name="connsiteY62" fmla="*/ 1699223 h 1849426"/>
              <a:gd name="connsiteX63" fmla="*/ 3833190 w 6386648"/>
              <a:gd name="connsiteY63" fmla="*/ 1681198 h 1849426"/>
              <a:gd name="connsiteX64" fmla="*/ 3851214 w 6386648"/>
              <a:gd name="connsiteY64" fmla="*/ 1663174 h 1849426"/>
              <a:gd name="connsiteX65" fmla="*/ 4061499 w 6386648"/>
              <a:gd name="connsiteY65" fmla="*/ 1627125 h 1849426"/>
              <a:gd name="connsiteX66" fmla="*/ 4079524 w 6386648"/>
              <a:gd name="connsiteY66" fmla="*/ 1645149 h 1849426"/>
              <a:gd name="connsiteX67" fmla="*/ 4061499 w 6386648"/>
              <a:gd name="connsiteY67" fmla="*/ 1663174 h 1849426"/>
              <a:gd name="connsiteX68" fmla="*/ 4043475 w 6386648"/>
              <a:gd name="connsiteY68" fmla="*/ 1645149 h 1849426"/>
              <a:gd name="connsiteX69" fmla="*/ 4061499 w 6386648"/>
              <a:gd name="connsiteY69" fmla="*/ 1627125 h 1849426"/>
              <a:gd name="connsiteX70" fmla="*/ 4482068 w 6386648"/>
              <a:gd name="connsiteY70" fmla="*/ 1621117 h 1849426"/>
              <a:gd name="connsiteX71" fmla="*/ 4500093 w 6386648"/>
              <a:gd name="connsiteY71" fmla="*/ 1639141 h 1849426"/>
              <a:gd name="connsiteX72" fmla="*/ 4482068 w 6386648"/>
              <a:gd name="connsiteY72" fmla="*/ 1657166 h 1849426"/>
              <a:gd name="connsiteX73" fmla="*/ 4464044 w 6386648"/>
              <a:gd name="connsiteY73" fmla="*/ 1639141 h 1849426"/>
              <a:gd name="connsiteX74" fmla="*/ 4482068 w 6386648"/>
              <a:gd name="connsiteY74" fmla="*/ 1621117 h 1849426"/>
              <a:gd name="connsiteX75" fmla="*/ 4926670 w 6386648"/>
              <a:gd name="connsiteY75" fmla="*/ 1615109 h 1849426"/>
              <a:gd name="connsiteX76" fmla="*/ 4944695 w 6386648"/>
              <a:gd name="connsiteY76" fmla="*/ 1633133 h 1849426"/>
              <a:gd name="connsiteX77" fmla="*/ 4926670 w 6386648"/>
              <a:gd name="connsiteY77" fmla="*/ 1651158 h 1849426"/>
              <a:gd name="connsiteX78" fmla="*/ 4908646 w 6386648"/>
              <a:gd name="connsiteY78" fmla="*/ 1633133 h 1849426"/>
              <a:gd name="connsiteX79" fmla="*/ 4926670 w 6386648"/>
              <a:gd name="connsiteY79" fmla="*/ 1615109 h 1849426"/>
              <a:gd name="connsiteX80" fmla="*/ 3719035 w 6386648"/>
              <a:gd name="connsiteY80" fmla="*/ 1615109 h 1849426"/>
              <a:gd name="connsiteX81" fmla="*/ 3737060 w 6386648"/>
              <a:gd name="connsiteY81" fmla="*/ 1633133 h 1849426"/>
              <a:gd name="connsiteX82" fmla="*/ 3719035 w 6386648"/>
              <a:gd name="connsiteY82" fmla="*/ 1651158 h 1849426"/>
              <a:gd name="connsiteX83" fmla="*/ 3701011 w 6386648"/>
              <a:gd name="connsiteY83" fmla="*/ 1633133 h 1849426"/>
              <a:gd name="connsiteX84" fmla="*/ 3719035 w 6386648"/>
              <a:gd name="connsiteY84" fmla="*/ 1615109 h 1849426"/>
              <a:gd name="connsiteX85" fmla="*/ 4343881 w 6386648"/>
              <a:gd name="connsiteY85" fmla="*/ 1603093 h 1849426"/>
              <a:gd name="connsiteX86" fmla="*/ 4361906 w 6386648"/>
              <a:gd name="connsiteY86" fmla="*/ 1621117 h 1849426"/>
              <a:gd name="connsiteX87" fmla="*/ 4343881 w 6386648"/>
              <a:gd name="connsiteY87" fmla="*/ 1639142 h 1849426"/>
              <a:gd name="connsiteX88" fmla="*/ 4325857 w 6386648"/>
              <a:gd name="connsiteY88" fmla="*/ 1621117 h 1849426"/>
              <a:gd name="connsiteX89" fmla="*/ 4343881 w 6386648"/>
              <a:gd name="connsiteY89" fmla="*/ 1603093 h 1849426"/>
              <a:gd name="connsiteX90" fmla="*/ 4235735 w 6386648"/>
              <a:gd name="connsiteY90" fmla="*/ 1579060 h 1849426"/>
              <a:gd name="connsiteX91" fmla="*/ 4253760 w 6386648"/>
              <a:gd name="connsiteY91" fmla="*/ 1597085 h 1849426"/>
              <a:gd name="connsiteX92" fmla="*/ 4235735 w 6386648"/>
              <a:gd name="connsiteY92" fmla="*/ 1615109 h 1849426"/>
              <a:gd name="connsiteX93" fmla="*/ 4217711 w 6386648"/>
              <a:gd name="connsiteY93" fmla="*/ 1597085 h 1849426"/>
              <a:gd name="connsiteX94" fmla="*/ 4235735 w 6386648"/>
              <a:gd name="connsiteY94" fmla="*/ 1579060 h 1849426"/>
              <a:gd name="connsiteX95" fmla="*/ 3941336 w 6386648"/>
              <a:gd name="connsiteY95" fmla="*/ 1573052 h 1849426"/>
              <a:gd name="connsiteX96" fmla="*/ 3959361 w 6386648"/>
              <a:gd name="connsiteY96" fmla="*/ 1591076 h 1849426"/>
              <a:gd name="connsiteX97" fmla="*/ 3941336 w 6386648"/>
              <a:gd name="connsiteY97" fmla="*/ 1609101 h 1849426"/>
              <a:gd name="connsiteX98" fmla="*/ 3923312 w 6386648"/>
              <a:gd name="connsiteY98" fmla="*/ 1591076 h 1849426"/>
              <a:gd name="connsiteX99" fmla="*/ 3941336 w 6386648"/>
              <a:gd name="connsiteY99" fmla="*/ 1573052 h 1849426"/>
              <a:gd name="connsiteX100" fmla="*/ 1057431 w 6386648"/>
              <a:gd name="connsiteY100" fmla="*/ 1567044 h 1849426"/>
              <a:gd name="connsiteX101" fmla="*/ 1075456 w 6386648"/>
              <a:gd name="connsiteY101" fmla="*/ 1585068 h 1849426"/>
              <a:gd name="connsiteX102" fmla="*/ 1057431 w 6386648"/>
              <a:gd name="connsiteY102" fmla="*/ 1603093 h 1849426"/>
              <a:gd name="connsiteX103" fmla="*/ 1039407 w 6386648"/>
              <a:gd name="connsiteY103" fmla="*/ 1585068 h 1849426"/>
              <a:gd name="connsiteX104" fmla="*/ 1057431 w 6386648"/>
              <a:gd name="connsiteY104" fmla="*/ 1567044 h 1849426"/>
              <a:gd name="connsiteX105" fmla="*/ 1201626 w 6386648"/>
              <a:gd name="connsiteY105" fmla="*/ 1561036 h 1849426"/>
              <a:gd name="connsiteX106" fmla="*/ 1219651 w 6386648"/>
              <a:gd name="connsiteY106" fmla="*/ 1579060 h 1849426"/>
              <a:gd name="connsiteX107" fmla="*/ 1201626 w 6386648"/>
              <a:gd name="connsiteY107" fmla="*/ 1597085 h 1849426"/>
              <a:gd name="connsiteX108" fmla="*/ 1183602 w 6386648"/>
              <a:gd name="connsiteY108" fmla="*/ 1579060 h 1849426"/>
              <a:gd name="connsiteX109" fmla="*/ 1201626 w 6386648"/>
              <a:gd name="connsiteY109" fmla="*/ 1561036 h 1849426"/>
              <a:gd name="connsiteX110" fmla="*/ 4716385 w 6386648"/>
              <a:gd name="connsiteY110" fmla="*/ 1555028 h 1849426"/>
              <a:gd name="connsiteX111" fmla="*/ 4734410 w 6386648"/>
              <a:gd name="connsiteY111" fmla="*/ 1573052 h 1849426"/>
              <a:gd name="connsiteX112" fmla="*/ 4716385 w 6386648"/>
              <a:gd name="connsiteY112" fmla="*/ 1591077 h 1849426"/>
              <a:gd name="connsiteX113" fmla="*/ 4698361 w 6386648"/>
              <a:gd name="connsiteY113" fmla="*/ 1573052 h 1849426"/>
              <a:gd name="connsiteX114" fmla="*/ 4716385 w 6386648"/>
              <a:gd name="connsiteY114" fmla="*/ 1555028 h 1849426"/>
              <a:gd name="connsiteX115" fmla="*/ 4578198 w 6386648"/>
              <a:gd name="connsiteY115" fmla="*/ 1555028 h 1849426"/>
              <a:gd name="connsiteX116" fmla="*/ 4596223 w 6386648"/>
              <a:gd name="connsiteY116" fmla="*/ 1573052 h 1849426"/>
              <a:gd name="connsiteX117" fmla="*/ 4578198 w 6386648"/>
              <a:gd name="connsiteY117" fmla="*/ 1591077 h 1849426"/>
              <a:gd name="connsiteX118" fmla="*/ 4560173 w 6386648"/>
              <a:gd name="connsiteY118" fmla="*/ 1573052 h 1849426"/>
              <a:gd name="connsiteX119" fmla="*/ 4578198 w 6386648"/>
              <a:gd name="connsiteY119" fmla="*/ 1555028 h 1849426"/>
              <a:gd name="connsiteX120" fmla="*/ 1333805 w 6386648"/>
              <a:gd name="connsiteY120" fmla="*/ 1555028 h 1849426"/>
              <a:gd name="connsiteX121" fmla="*/ 1351830 w 6386648"/>
              <a:gd name="connsiteY121" fmla="*/ 1573052 h 1849426"/>
              <a:gd name="connsiteX122" fmla="*/ 1333805 w 6386648"/>
              <a:gd name="connsiteY122" fmla="*/ 1591077 h 1849426"/>
              <a:gd name="connsiteX123" fmla="*/ 1315781 w 6386648"/>
              <a:gd name="connsiteY123" fmla="*/ 1573052 h 1849426"/>
              <a:gd name="connsiteX124" fmla="*/ 1333805 w 6386648"/>
              <a:gd name="connsiteY124" fmla="*/ 1555028 h 1849426"/>
              <a:gd name="connsiteX125" fmla="*/ 4842556 w 6386648"/>
              <a:gd name="connsiteY125" fmla="*/ 1543011 h 1849426"/>
              <a:gd name="connsiteX126" fmla="*/ 4860581 w 6386648"/>
              <a:gd name="connsiteY126" fmla="*/ 1561035 h 1849426"/>
              <a:gd name="connsiteX127" fmla="*/ 4842556 w 6386648"/>
              <a:gd name="connsiteY127" fmla="*/ 1579060 h 1849426"/>
              <a:gd name="connsiteX128" fmla="*/ 4824532 w 6386648"/>
              <a:gd name="connsiteY128" fmla="*/ 1561035 h 1849426"/>
              <a:gd name="connsiteX129" fmla="*/ 4842556 w 6386648"/>
              <a:gd name="connsiteY129" fmla="*/ 1543011 h 1849426"/>
              <a:gd name="connsiteX130" fmla="*/ 3803149 w 6386648"/>
              <a:gd name="connsiteY130" fmla="*/ 1537003 h 1849426"/>
              <a:gd name="connsiteX131" fmla="*/ 3821174 w 6386648"/>
              <a:gd name="connsiteY131" fmla="*/ 1555027 h 1849426"/>
              <a:gd name="connsiteX132" fmla="*/ 3803149 w 6386648"/>
              <a:gd name="connsiteY132" fmla="*/ 1573052 h 1849426"/>
              <a:gd name="connsiteX133" fmla="*/ 3785125 w 6386648"/>
              <a:gd name="connsiteY133" fmla="*/ 1555027 h 1849426"/>
              <a:gd name="connsiteX134" fmla="*/ 3803149 w 6386648"/>
              <a:gd name="connsiteY134" fmla="*/ 1537003 h 1849426"/>
              <a:gd name="connsiteX135" fmla="*/ 4127588 w 6386648"/>
              <a:gd name="connsiteY135" fmla="*/ 1530995 h 1849426"/>
              <a:gd name="connsiteX136" fmla="*/ 4145613 w 6386648"/>
              <a:gd name="connsiteY136" fmla="*/ 1549019 h 1849426"/>
              <a:gd name="connsiteX137" fmla="*/ 4127588 w 6386648"/>
              <a:gd name="connsiteY137" fmla="*/ 1567044 h 1849426"/>
              <a:gd name="connsiteX138" fmla="*/ 4109563 w 6386648"/>
              <a:gd name="connsiteY138" fmla="*/ 1549019 h 1849426"/>
              <a:gd name="connsiteX139" fmla="*/ 4127588 w 6386648"/>
              <a:gd name="connsiteY139" fmla="*/ 1530995 h 1849426"/>
              <a:gd name="connsiteX140" fmla="*/ 3634921 w 6386648"/>
              <a:gd name="connsiteY140" fmla="*/ 1530995 h 1849426"/>
              <a:gd name="connsiteX141" fmla="*/ 3652946 w 6386648"/>
              <a:gd name="connsiteY141" fmla="*/ 1549019 h 1849426"/>
              <a:gd name="connsiteX142" fmla="*/ 3634921 w 6386648"/>
              <a:gd name="connsiteY142" fmla="*/ 1567044 h 1849426"/>
              <a:gd name="connsiteX143" fmla="*/ 3616897 w 6386648"/>
              <a:gd name="connsiteY143" fmla="*/ 1549019 h 1849426"/>
              <a:gd name="connsiteX144" fmla="*/ 3634921 w 6386648"/>
              <a:gd name="connsiteY144" fmla="*/ 1530995 h 1849426"/>
              <a:gd name="connsiteX145" fmla="*/ 3532783 w 6386648"/>
              <a:gd name="connsiteY145" fmla="*/ 1530995 h 1849426"/>
              <a:gd name="connsiteX146" fmla="*/ 3550808 w 6386648"/>
              <a:gd name="connsiteY146" fmla="*/ 1549019 h 1849426"/>
              <a:gd name="connsiteX147" fmla="*/ 3532783 w 6386648"/>
              <a:gd name="connsiteY147" fmla="*/ 1567044 h 1849426"/>
              <a:gd name="connsiteX148" fmla="*/ 3514759 w 6386648"/>
              <a:gd name="connsiteY148" fmla="*/ 1549019 h 1849426"/>
              <a:gd name="connsiteX149" fmla="*/ 3532783 w 6386648"/>
              <a:gd name="connsiteY149" fmla="*/ 1530995 h 1849426"/>
              <a:gd name="connsiteX150" fmla="*/ 1478000 w 6386648"/>
              <a:gd name="connsiteY150" fmla="*/ 1530995 h 1849426"/>
              <a:gd name="connsiteX151" fmla="*/ 1496025 w 6386648"/>
              <a:gd name="connsiteY151" fmla="*/ 1549019 h 1849426"/>
              <a:gd name="connsiteX152" fmla="*/ 1478000 w 6386648"/>
              <a:gd name="connsiteY152" fmla="*/ 1567044 h 1849426"/>
              <a:gd name="connsiteX153" fmla="*/ 1459976 w 6386648"/>
              <a:gd name="connsiteY153" fmla="*/ 1549019 h 1849426"/>
              <a:gd name="connsiteX154" fmla="*/ 1478000 w 6386648"/>
              <a:gd name="connsiteY154" fmla="*/ 1530995 h 1849426"/>
              <a:gd name="connsiteX155" fmla="*/ 4427995 w 6386648"/>
              <a:gd name="connsiteY155" fmla="*/ 1518979 h 1849426"/>
              <a:gd name="connsiteX156" fmla="*/ 4446020 w 6386648"/>
              <a:gd name="connsiteY156" fmla="*/ 1537004 h 1849426"/>
              <a:gd name="connsiteX157" fmla="*/ 4427995 w 6386648"/>
              <a:gd name="connsiteY157" fmla="*/ 1555028 h 1849426"/>
              <a:gd name="connsiteX158" fmla="*/ 4409970 w 6386648"/>
              <a:gd name="connsiteY158" fmla="*/ 1537004 h 1849426"/>
              <a:gd name="connsiteX159" fmla="*/ 4427995 w 6386648"/>
              <a:gd name="connsiteY159" fmla="*/ 1518979 h 1849426"/>
              <a:gd name="connsiteX160" fmla="*/ 4980743 w 6386648"/>
              <a:gd name="connsiteY160" fmla="*/ 1506962 h 1849426"/>
              <a:gd name="connsiteX161" fmla="*/ 4998768 w 6386648"/>
              <a:gd name="connsiteY161" fmla="*/ 1524986 h 1849426"/>
              <a:gd name="connsiteX162" fmla="*/ 4980743 w 6386648"/>
              <a:gd name="connsiteY162" fmla="*/ 1543011 h 1849426"/>
              <a:gd name="connsiteX163" fmla="*/ 4962719 w 6386648"/>
              <a:gd name="connsiteY163" fmla="*/ 1524986 h 1849426"/>
              <a:gd name="connsiteX164" fmla="*/ 4980743 w 6386648"/>
              <a:gd name="connsiteY164" fmla="*/ 1506962 h 1849426"/>
              <a:gd name="connsiteX165" fmla="*/ 961301 w 6386648"/>
              <a:gd name="connsiteY165" fmla="*/ 1506962 h 1849426"/>
              <a:gd name="connsiteX166" fmla="*/ 979326 w 6386648"/>
              <a:gd name="connsiteY166" fmla="*/ 1524986 h 1849426"/>
              <a:gd name="connsiteX167" fmla="*/ 961301 w 6386648"/>
              <a:gd name="connsiteY167" fmla="*/ 1543011 h 1849426"/>
              <a:gd name="connsiteX168" fmla="*/ 943277 w 6386648"/>
              <a:gd name="connsiteY168" fmla="*/ 1524986 h 1849426"/>
              <a:gd name="connsiteX169" fmla="*/ 961301 w 6386648"/>
              <a:gd name="connsiteY169" fmla="*/ 1506962 h 1849426"/>
              <a:gd name="connsiteX170" fmla="*/ 859163 w 6386648"/>
              <a:gd name="connsiteY170" fmla="*/ 1500954 h 1849426"/>
              <a:gd name="connsiteX171" fmla="*/ 877188 w 6386648"/>
              <a:gd name="connsiteY171" fmla="*/ 1518978 h 1849426"/>
              <a:gd name="connsiteX172" fmla="*/ 859163 w 6386648"/>
              <a:gd name="connsiteY172" fmla="*/ 1537003 h 1849426"/>
              <a:gd name="connsiteX173" fmla="*/ 841139 w 6386648"/>
              <a:gd name="connsiteY173" fmla="*/ 1518978 h 1849426"/>
              <a:gd name="connsiteX174" fmla="*/ 859163 w 6386648"/>
              <a:gd name="connsiteY174" fmla="*/ 1500954 h 1849426"/>
              <a:gd name="connsiteX175" fmla="*/ 4013434 w 6386648"/>
              <a:gd name="connsiteY175" fmla="*/ 1482930 h 1849426"/>
              <a:gd name="connsiteX176" fmla="*/ 4031459 w 6386648"/>
              <a:gd name="connsiteY176" fmla="*/ 1500954 h 1849426"/>
              <a:gd name="connsiteX177" fmla="*/ 4013434 w 6386648"/>
              <a:gd name="connsiteY177" fmla="*/ 1518979 h 1849426"/>
              <a:gd name="connsiteX178" fmla="*/ 3995410 w 6386648"/>
              <a:gd name="connsiteY178" fmla="*/ 1500954 h 1849426"/>
              <a:gd name="connsiteX179" fmla="*/ 4013434 w 6386648"/>
              <a:gd name="connsiteY179" fmla="*/ 1482930 h 1849426"/>
              <a:gd name="connsiteX180" fmla="*/ 3412620 w 6386648"/>
              <a:gd name="connsiteY180" fmla="*/ 1482930 h 1849426"/>
              <a:gd name="connsiteX181" fmla="*/ 3430645 w 6386648"/>
              <a:gd name="connsiteY181" fmla="*/ 1500954 h 1849426"/>
              <a:gd name="connsiteX182" fmla="*/ 3412620 w 6386648"/>
              <a:gd name="connsiteY182" fmla="*/ 1518979 h 1849426"/>
              <a:gd name="connsiteX183" fmla="*/ 3394596 w 6386648"/>
              <a:gd name="connsiteY183" fmla="*/ 1500954 h 1849426"/>
              <a:gd name="connsiteX184" fmla="*/ 3412620 w 6386648"/>
              <a:gd name="connsiteY184" fmla="*/ 1482930 h 1849426"/>
              <a:gd name="connsiteX185" fmla="*/ 1586148 w 6386648"/>
              <a:gd name="connsiteY185" fmla="*/ 1476922 h 1849426"/>
              <a:gd name="connsiteX186" fmla="*/ 1604172 w 6386648"/>
              <a:gd name="connsiteY186" fmla="*/ 1494946 h 1849426"/>
              <a:gd name="connsiteX187" fmla="*/ 1586148 w 6386648"/>
              <a:gd name="connsiteY187" fmla="*/ 1512971 h 1849426"/>
              <a:gd name="connsiteX188" fmla="*/ 1568123 w 6386648"/>
              <a:gd name="connsiteY188" fmla="*/ 1494946 h 1849426"/>
              <a:gd name="connsiteX189" fmla="*/ 1586148 w 6386648"/>
              <a:gd name="connsiteY189" fmla="*/ 1476922 h 1849426"/>
              <a:gd name="connsiteX190" fmla="*/ 4271783 w 6386648"/>
              <a:gd name="connsiteY190" fmla="*/ 1464906 h 1849426"/>
              <a:gd name="connsiteX191" fmla="*/ 4289808 w 6386648"/>
              <a:gd name="connsiteY191" fmla="*/ 1482930 h 1849426"/>
              <a:gd name="connsiteX192" fmla="*/ 4271783 w 6386648"/>
              <a:gd name="connsiteY192" fmla="*/ 1500955 h 1849426"/>
              <a:gd name="connsiteX193" fmla="*/ 4253759 w 6386648"/>
              <a:gd name="connsiteY193" fmla="*/ 1482930 h 1849426"/>
              <a:gd name="connsiteX194" fmla="*/ 4271783 w 6386648"/>
              <a:gd name="connsiteY194" fmla="*/ 1464906 h 1849426"/>
              <a:gd name="connsiteX195" fmla="*/ 1105497 w 6386648"/>
              <a:gd name="connsiteY195" fmla="*/ 1464906 h 1849426"/>
              <a:gd name="connsiteX196" fmla="*/ 1123521 w 6386648"/>
              <a:gd name="connsiteY196" fmla="*/ 1482930 h 1849426"/>
              <a:gd name="connsiteX197" fmla="*/ 1105497 w 6386648"/>
              <a:gd name="connsiteY197" fmla="*/ 1500955 h 1849426"/>
              <a:gd name="connsiteX198" fmla="*/ 1087472 w 6386648"/>
              <a:gd name="connsiteY198" fmla="*/ 1482930 h 1849426"/>
              <a:gd name="connsiteX199" fmla="*/ 1105497 w 6386648"/>
              <a:gd name="connsiteY199" fmla="*/ 1464906 h 1849426"/>
              <a:gd name="connsiteX200" fmla="*/ 4602231 w 6386648"/>
              <a:gd name="connsiteY200" fmla="*/ 1452889 h 1849426"/>
              <a:gd name="connsiteX201" fmla="*/ 4620256 w 6386648"/>
              <a:gd name="connsiteY201" fmla="*/ 1470913 h 1849426"/>
              <a:gd name="connsiteX202" fmla="*/ 4602231 w 6386648"/>
              <a:gd name="connsiteY202" fmla="*/ 1488938 h 1849426"/>
              <a:gd name="connsiteX203" fmla="*/ 4584207 w 6386648"/>
              <a:gd name="connsiteY203" fmla="*/ 1470913 h 1849426"/>
              <a:gd name="connsiteX204" fmla="*/ 4602231 w 6386648"/>
              <a:gd name="connsiteY204" fmla="*/ 1452889 h 1849426"/>
              <a:gd name="connsiteX205" fmla="*/ 3875247 w 6386648"/>
              <a:gd name="connsiteY205" fmla="*/ 1452889 h 1849426"/>
              <a:gd name="connsiteX206" fmla="*/ 3893272 w 6386648"/>
              <a:gd name="connsiteY206" fmla="*/ 1470913 h 1849426"/>
              <a:gd name="connsiteX207" fmla="*/ 3875247 w 6386648"/>
              <a:gd name="connsiteY207" fmla="*/ 1488938 h 1849426"/>
              <a:gd name="connsiteX208" fmla="*/ 3857223 w 6386648"/>
              <a:gd name="connsiteY208" fmla="*/ 1470913 h 1849426"/>
              <a:gd name="connsiteX209" fmla="*/ 3875247 w 6386648"/>
              <a:gd name="connsiteY209" fmla="*/ 1452889 h 1849426"/>
              <a:gd name="connsiteX210" fmla="*/ 1706311 w 6386648"/>
              <a:gd name="connsiteY210" fmla="*/ 1452889 h 1849426"/>
              <a:gd name="connsiteX211" fmla="*/ 1724335 w 6386648"/>
              <a:gd name="connsiteY211" fmla="*/ 1470913 h 1849426"/>
              <a:gd name="connsiteX212" fmla="*/ 1706311 w 6386648"/>
              <a:gd name="connsiteY212" fmla="*/ 1488938 h 1849426"/>
              <a:gd name="connsiteX213" fmla="*/ 1688286 w 6386648"/>
              <a:gd name="connsiteY213" fmla="*/ 1470913 h 1849426"/>
              <a:gd name="connsiteX214" fmla="*/ 1706311 w 6386648"/>
              <a:gd name="connsiteY214" fmla="*/ 1452889 h 1849426"/>
              <a:gd name="connsiteX215" fmla="*/ 1411911 w 6386648"/>
              <a:gd name="connsiteY215" fmla="*/ 1452889 h 1849426"/>
              <a:gd name="connsiteX216" fmla="*/ 1429936 w 6386648"/>
              <a:gd name="connsiteY216" fmla="*/ 1470913 h 1849426"/>
              <a:gd name="connsiteX217" fmla="*/ 1411911 w 6386648"/>
              <a:gd name="connsiteY217" fmla="*/ 1488938 h 1849426"/>
              <a:gd name="connsiteX218" fmla="*/ 1393887 w 6386648"/>
              <a:gd name="connsiteY218" fmla="*/ 1470913 h 1849426"/>
              <a:gd name="connsiteX219" fmla="*/ 1411911 w 6386648"/>
              <a:gd name="connsiteY219" fmla="*/ 1452889 h 1849426"/>
              <a:gd name="connsiteX220" fmla="*/ 1249691 w 6386648"/>
              <a:gd name="connsiteY220" fmla="*/ 1452889 h 1849426"/>
              <a:gd name="connsiteX221" fmla="*/ 1267716 w 6386648"/>
              <a:gd name="connsiteY221" fmla="*/ 1470913 h 1849426"/>
              <a:gd name="connsiteX222" fmla="*/ 1249691 w 6386648"/>
              <a:gd name="connsiteY222" fmla="*/ 1488938 h 1849426"/>
              <a:gd name="connsiteX223" fmla="*/ 1231667 w 6386648"/>
              <a:gd name="connsiteY223" fmla="*/ 1470913 h 1849426"/>
              <a:gd name="connsiteX224" fmla="*/ 1249691 w 6386648"/>
              <a:gd name="connsiteY224" fmla="*/ 1452889 h 1849426"/>
              <a:gd name="connsiteX225" fmla="*/ 4764451 w 6386648"/>
              <a:gd name="connsiteY225" fmla="*/ 1446881 h 1849426"/>
              <a:gd name="connsiteX226" fmla="*/ 4782476 w 6386648"/>
              <a:gd name="connsiteY226" fmla="*/ 1464905 h 1849426"/>
              <a:gd name="connsiteX227" fmla="*/ 4764451 w 6386648"/>
              <a:gd name="connsiteY227" fmla="*/ 1482930 h 1849426"/>
              <a:gd name="connsiteX228" fmla="*/ 4746427 w 6386648"/>
              <a:gd name="connsiteY228" fmla="*/ 1464905 h 1849426"/>
              <a:gd name="connsiteX229" fmla="*/ 4764451 w 6386648"/>
              <a:gd name="connsiteY229" fmla="*/ 1446881 h 1849426"/>
              <a:gd name="connsiteX230" fmla="*/ 763032 w 6386648"/>
              <a:gd name="connsiteY230" fmla="*/ 1446881 h 1849426"/>
              <a:gd name="connsiteX231" fmla="*/ 781057 w 6386648"/>
              <a:gd name="connsiteY231" fmla="*/ 1464905 h 1849426"/>
              <a:gd name="connsiteX232" fmla="*/ 763032 w 6386648"/>
              <a:gd name="connsiteY232" fmla="*/ 1482930 h 1849426"/>
              <a:gd name="connsiteX233" fmla="*/ 745008 w 6386648"/>
              <a:gd name="connsiteY233" fmla="*/ 1464905 h 1849426"/>
              <a:gd name="connsiteX234" fmla="*/ 763032 w 6386648"/>
              <a:gd name="connsiteY234" fmla="*/ 1446881 h 1849426"/>
              <a:gd name="connsiteX235" fmla="*/ 3731051 w 6386648"/>
              <a:gd name="connsiteY235" fmla="*/ 1434865 h 1849426"/>
              <a:gd name="connsiteX236" fmla="*/ 3749076 w 6386648"/>
              <a:gd name="connsiteY236" fmla="*/ 1452889 h 1849426"/>
              <a:gd name="connsiteX237" fmla="*/ 3731051 w 6386648"/>
              <a:gd name="connsiteY237" fmla="*/ 1470914 h 1849426"/>
              <a:gd name="connsiteX238" fmla="*/ 3713027 w 6386648"/>
              <a:gd name="connsiteY238" fmla="*/ 1452889 h 1849426"/>
              <a:gd name="connsiteX239" fmla="*/ 3731051 w 6386648"/>
              <a:gd name="connsiteY239" fmla="*/ 1434865 h 1849426"/>
              <a:gd name="connsiteX240" fmla="*/ 3304474 w 6386648"/>
              <a:gd name="connsiteY240" fmla="*/ 1422849 h 1849426"/>
              <a:gd name="connsiteX241" fmla="*/ 3322499 w 6386648"/>
              <a:gd name="connsiteY241" fmla="*/ 1440873 h 1849426"/>
              <a:gd name="connsiteX242" fmla="*/ 3304474 w 6386648"/>
              <a:gd name="connsiteY242" fmla="*/ 1458898 h 1849426"/>
              <a:gd name="connsiteX243" fmla="*/ 3286450 w 6386648"/>
              <a:gd name="connsiteY243" fmla="*/ 1440873 h 1849426"/>
              <a:gd name="connsiteX244" fmla="*/ 3304474 w 6386648"/>
              <a:gd name="connsiteY244" fmla="*/ 1422849 h 1849426"/>
              <a:gd name="connsiteX245" fmla="*/ 4890621 w 6386648"/>
              <a:gd name="connsiteY245" fmla="*/ 1416840 h 1849426"/>
              <a:gd name="connsiteX246" fmla="*/ 4908646 w 6386648"/>
              <a:gd name="connsiteY246" fmla="*/ 1434864 h 1849426"/>
              <a:gd name="connsiteX247" fmla="*/ 4890621 w 6386648"/>
              <a:gd name="connsiteY247" fmla="*/ 1452889 h 1849426"/>
              <a:gd name="connsiteX248" fmla="*/ 4872597 w 6386648"/>
              <a:gd name="connsiteY248" fmla="*/ 1434864 h 1849426"/>
              <a:gd name="connsiteX249" fmla="*/ 4890621 w 6386648"/>
              <a:gd name="connsiteY249" fmla="*/ 1416840 h 1849426"/>
              <a:gd name="connsiteX250" fmla="*/ 3544799 w 6386648"/>
              <a:gd name="connsiteY250" fmla="*/ 1410832 h 1849426"/>
              <a:gd name="connsiteX251" fmla="*/ 3562824 w 6386648"/>
              <a:gd name="connsiteY251" fmla="*/ 1428856 h 1849426"/>
              <a:gd name="connsiteX252" fmla="*/ 3544799 w 6386648"/>
              <a:gd name="connsiteY252" fmla="*/ 1446881 h 1849426"/>
              <a:gd name="connsiteX253" fmla="*/ 3526775 w 6386648"/>
              <a:gd name="connsiteY253" fmla="*/ 1428856 h 1849426"/>
              <a:gd name="connsiteX254" fmla="*/ 3544799 w 6386648"/>
              <a:gd name="connsiteY254" fmla="*/ 1410832 h 1849426"/>
              <a:gd name="connsiteX255" fmla="*/ 4488076 w 6386648"/>
              <a:gd name="connsiteY255" fmla="*/ 1404824 h 1849426"/>
              <a:gd name="connsiteX256" fmla="*/ 4506101 w 6386648"/>
              <a:gd name="connsiteY256" fmla="*/ 1422848 h 1849426"/>
              <a:gd name="connsiteX257" fmla="*/ 4488076 w 6386648"/>
              <a:gd name="connsiteY257" fmla="*/ 1440873 h 1849426"/>
              <a:gd name="connsiteX258" fmla="*/ 4470051 w 6386648"/>
              <a:gd name="connsiteY258" fmla="*/ 1422848 h 1849426"/>
              <a:gd name="connsiteX259" fmla="*/ 4488076 w 6386648"/>
              <a:gd name="connsiteY259" fmla="*/ 1404824 h 1849426"/>
              <a:gd name="connsiteX260" fmla="*/ 5028808 w 6386648"/>
              <a:gd name="connsiteY260" fmla="*/ 1398816 h 1849426"/>
              <a:gd name="connsiteX261" fmla="*/ 5046833 w 6386648"/>
              <a:gd name="connsiteY261" fmla="*/ 1416841 h 1849426"/>
              <a:gd name="connsiteX262" fmla="*/ 5028808 w 6386648"/>
              <a:gd name="connsiteY262" fmla="*/ 1434865 h 1849426"/>
              <a:gd name="connsiteX263" fmla="*/ 5010783 w 6386648"/>
              <a:gd name="connsiteY263" fmla="*/ 1416841 h 1849426"/>
              <a:gd name="connsiteX264" fmla="*/ 5028808 w 6386648"/>
              <a:gd name="connsiteY264" fmla="*/ 1398816 h 1849426"/>
              <a:gd name="connsiteX265" fmla="*/ 4367914 w 6386648"/>
              <a:gd name="connsiteY265" fmla="*/ 1398816 h 1849426"/>
              <a:gd name="connsiteX266" fmla="*/ 4385939 w 6386648"/>
              <a:gd name="connsiteY266" fmla="*/ 1416841 h 1849426"/>
              <a:gd name="connsiteX267" fmla="*/ 4367914 w 6386648"/>
              <a:gd name="connsiteY267" fmla="*/ 1434865 h 1849426"/>
              <a:gd name="connsiteX268" fmla="*/ 4349889 w 6386648"/>
              <a:gd name="connsiteY268" fmla="*/ 1416841 h 1849426"/>
              <a:gd name="connsiteX269" fmla="*/ 4367914 w 6386648"/>
              <a:gd name="connsiteY269" fmla="*/ 1398816 h 1849426"/>
              <a:gd name="connsiteX270" fmla="*/ 4163637 w 6386648"/>
              <a:gd name="connsiteY270" fmla="*/ 1398816 h 1849426"/>
              <a:gd name="connsiteX271" fmla="*/ 4181662 w 6386648"/>
              <a:gd name="connsiteY271" fmla="*/ 1416841 h 1849426"/>
              <a:gd name="connsiteX272" fmla="*/ 4163637 w 6386648"/>
              <a:gd name="connsiteY272" fmla="*/ 1434865 h 1849426"/>
              <a:gd name="connsiteX273" fmla="*/ 4145613 w 6386648"/>
              <a:gd name="connsiteY273" fmla="*/ 1416841 h 1849426"/>
              <a:gd name="connsiteX274" fmla="*/ 4163637 w 6386648"/>
              <a:gd name="connsiteY274" fmla="*/ 1398816 h 1849426"/>
              <a:gd name="connsiteX275" fmla="*/ 672910 w 6386648"/>
              <a:gd name="connsiteY275" fmla="*/ 1398816 h 1849426"/>
              <a:gd name="connsiteX276" fmla="*/ 690935 w 6386648"/>
              <a:gd name="connsiteY276" fmla="*/ 1416841 h 1849426"/>
              <a:gd name="connsiteX277" fmla="*/ 672910 w 6386648"/>
              <a:gd name="connsiteY277" fmla="*/ 1434865 h 1849426"/>
              <a:gd name="connsiteX278" fmla="*/ 654886 w 6386648"/>
              <a:gd name="connsiteY278" fmla="*/ 1416841 h 1849426"/>
              <a:gd name="connsiteX279" fmla="*/ 672910 w 6386648"/>
              <a:gd name="connsiteY279" fmla="*/ 1398816 h 1849426"/>
              <a:gd name="connsiteX280" fmla="*/ 3190319 w 6386648"/>
              <a:gd name="connsiteY280" fmla="*/ 1392808 h 1849426"/>
              <a:gd name="connsiteX281" fmla="*/ 3208344 w 6386648"/>
              <a:gd name="connsiteY281" fmla="*/ 1410832 h 1849426"/>
              <a:gd name="connsiteX282" fmla="*/ 3190319 w 6386648"/>
              <a:gd name="connsiteY282" fmla="*/ 1428857 h 1849426"/>
              <a:gd name="connsiteX283" fmla="*/ 3172295 w 6386648"/>
              <a:gd name="connsiteY283" fmla="*/ 1410832 h 1849426"/>
              <a:gd name="connsiteX284" fmla="*/ 3190319 w 6386648"/>
              <a:gd name="connsiteY284" fmla="*/ 1392808 h 1849426"/>
              <a:gd name="connsiteX285" fmla="*/ 1814456 w 6386648"/>
              <a:gd name="connsiteY285" fmla="*/ 1392808 h 1849426"/>
              <a:gd name="connsiteX286" fmla="*/ 1832481 w 6386648"/>
              <a:gd name="connsiteY286" fmla="*/ 1410832 h 1849426"/>
              <a:gd name="connsiteX287" fmla="*/ 1814456 w 6386648"/>
              <a:gd name="connsiteY287" fmla="*/ 1428857 h 1849426"/>
              <a:gd name="connsiteX288" fmla="*/ 1796432 w 6386648"/>
              <a:gd name="connsiteY288" fmla="*/ 1410832 h 1849426"/>
              <a:gd name="connsiteX289" fmla="*/ 1814456 w 6386648"/>
              <a:gd name="connsiteY289" fmla="*/ 1392808 h 1849426"/>
              <a:gd name="connsiteX290" fmla="*/ 967309 w 6386648"/>
              <a:gd name="connsiteY290" fmla="*/ 1386800 h 1849426"/>
              <a:gd name="connsiteX291" fmla="*/ 985334 w 6386648"/>
              <a:gd name="connsiteY291" fmla="*/ 1404824 h 1849426"/>
              <a:gd name="connsiteX292" fmla="*/ 967309 w 6386648"/>
              <a:gd name="connsiteY292" fmla="*/ 1422849 h 1849426"/>
              <a:gd name="connsiteX293" fmla="*/ 949285 w 6386648"/>
              <a:gd name="connsiteY293" fmla="*/ 1404824 h 1849426"/>
              <a:gd name="connsiteX294" fmla="*/ 967309 w 6386648"/>
              <a:gd name="connsiteY294" fmla="*/ 1386800 h 1849426"/>
              <a:gd name="connsiteX295" fmla="*/ 4049482 w 6386648"/>
              <a:gd name="connsiteY295" fmla="*/ 1374784 h 1849426"/>
              <a:gd name="connsiteX296" fmla="*/ 4067507 w 6386648"/>
              <a:gd name="connsiteY296" fmla="*/ 1392808 h 1849426"/>
              <a:gd name="connsiteX297" fmla="*/ 4049482 w 6386648"/>
              <a:gd name="connsiteY297" fmla="*/ 1410833 h 1849426"/>
              <a:gd name="connsiteX298" fmla="*/ 4031458 w 6386648"/>
              <a:gd name="connsiteY298" fmla="*/ 1392808 h 1849426"/>
              <a:gd name="connsiteX299" fmla="*/ 4049482 w 6386648"/>
              <a:gd name="connsiteY299" fmla="*/ 1374784 h 1849426"/>
              <a:gd name="connsiteX300" fmla="*/ 4674329 w 6386648"/>
              <a:gd name="connsiteY300" fmla="*/ 1368775 h 1849426"/>
              <a:gd name="connsiteX301" fmla="*/ 4692354 w 6386648"/>
              <a:gd name="connsiteY301" fmla="*/ 1386800 h 1849426"/>
              <a:gd name="connsiteX302" fmla="*/ 4674329 w 6386648"/>
              <a:gd name="connsiteY302" fmla="*/ 1404824 h 1849426"/>
              <a:gd name="connsiteX303" fmla="*/ 4656305 w 6386648"/>
              <a:gd name="connsiteY303" fmla="*/ 1386800 h 1849426"/>
              <a:gd name="connsiteX304" fmla="*/ 4674329 w 6386648"/>
              <a:gd name="connsiteY304" fmla="*/ 1368775 h 1849426"/>
              <a:gd name="connsiteX305" fmla="*/ 1526067 w 6386648"/>
              <a:gd name="connsiteY305" fmla="*/ 1368775 h 1849426"/>
              <a:gd name="connsiteX306" fmla="*/ 1544091 w 6386648"/>
              <a:gd name="connsiteY306" fmla="*/ 1386800 h 1849426"/>
              <a:gd name="connsiteX307" fmla="*/ 1526067 w 6386648"/>
              <a:gd name="connsiteY307" fmla="*/ 1404824 h 1849426"/>
              <a:gd name="connsiteX308" fmla="*/ 1508042 w 6386648"/>
              <a:gd name="connsiteY308" fmla="*/ 1386800 h 1849426"/>
              <a:gd name="connsiteX309" fmla="*/ 1526067 w 6386648"/>
              <a:gd name="connsiteY309" fmla="*/ 1368775 h 1849426"/>
              <a:gd name="connsiteX310" fmla="*/ 1369854 w 6386648"/>
              <a:gd name="connsiteY310" fmla="*/ 1368775 h 1849426"/>
              <a:gd name="connsiteX311" fmla="*/ 1387879 w 6386648"/>
              <a:gd name="connsiteY311" fmla="*/ 1386800 h 1849426"/>
              <a:gd name="connsiteX312" fmla="*/ 1369854 w 6386648"/>
              <a:gd name="connsiteY312" fmla="*/ 1404824 h 1849426"/>
              <a:gd name="connsiteX313" fmla="*/ 1351830 w 6386648"/>
              <a:gd name="connsiteY313" fmla="*/ 1386800 h 1849426"/>
              <a:gd name="connsiteX314" fmla="*/ 1369854 w 6386648"/>
              <a:gd name="connsiteY314" fmla="*/ 1368775 h 1849426"/>
              <a:gd name="connsiteX315" fmla="*/ 3418628 w 6386648"/>
              <a:gd name="connsiteY315" fmla="*/ 1362767 h 1849426"/>
              <a:gd name="connsiteX316" fmla="*/ 3436653 w 6386648"/>
              <a:gd name="connsiteY316" fmla="*/ 1380791 h 1849426"/>
              <a:gd name="connsiteX317" fmla="*/ 3418628 w 6386648"/>
              <a:gd name="connsiteY317" fmla="*/ 1398816 h 1849426"/>
              <a:gd name="connsiteX318" fmla="*/ 3400604 w 6386648"/>
              <a:gd name="connsiteY318" fmla="*/ 1380791 h 1849426"/>
              <a:gd name="connsiteX319" fmla="*/ 3418628 w 6386648"/>
              <a:gd name="connsiteY319" fmla="*/ 1362767 h 1849426"/>
              <a:gd name="connsiteX320" fmla="*/ 1147553 w 6386648"/>
              <a:gd name="connsiteY320" fmla="*/ 1362767 h 1849426"/>
              <a:gd name="connsiteX321" fmla="*/ 1165578 w 6386648"/>
              <a:gd name="connsiteY321" fmla="*/ 1380791 h 1849426"/>
              <a:gd name="connsiteX322" fmla="*/ 1147553 w 6386648"/>
              <a:gd name="connsiteY322" fmla="*/ 1398816 h 1849426"/>
              <a:gd name="connsiteX323" fmla="*/ 1129529 w 6386648"/>
              <a:gd name="connsiteY323" fmla="*/ 1380791 h 1849426"/>
              <a:gd name="connsiteX324" fmla="*/ 1147553 w 6386648"/>
              <a:gd name="connsiteY324" fmla="*/ 1362767 h 1849426"/>
              <a:gd name="connsiteX325" fmla="*/ 3646937 w 6386648"/>
              <a:gd name="connsiteY325" fmla="*/ 1356759 h 1849426"/>
              <a:gd name="connsiteX326" fmla="*/ 3664962 w 6386648"/>
              <a:gd name="connsiteY326" fmla="*/ 1374783 h 1849426"/>
              <a:gd name="connsiteX327" fmla="*/ 3646937 w 6386648"/>
              <a:gd name="connsiteY327" fmla="*/ 1392808 h 1849426"/>
              <a:gd name="connsiteX328" fmla="*/ 3628912 w 6386648"/>
              <a:gd name="connsiteY328" fmla="*/ 1374783 h 1849426"/>
              <a:gd name="connsiteX329" fmla="*/ 3646937 w 6386648"/>
              <a:gd name="connsiteY329" fmla="*/ 1356759 h 1849426"/>
              <a:gd name="connsiteX330" fmla="*/ 1946636 w 6386648"/>
              <a:gd name="connsiteY330" fmla="*/ 1356759 h 1849426"/>
              <a:gd name="connsiteX331" fmla="*/ 1964660 w 6386648"/>
              <a:gd name="connsiteY331" fmla="*/ 1374783 h 1849426"/>
              <a:gd name="connsiteX332" fmla="*/ 1946636 w 6386648"/>
              <a:gd name="connsiteY332" fmla="*/ 1392808 h 1849426"/>
              <a:gd name="connsiteX333" fmla="*/ 1928611 w 6386648"/>
              <a:gd name="connsiteY333" fmla="*/ 1374783 h 1849426"/>
              <a:gd name="connsiteX334" fmla="*/ 1946636 w 6386648"/>
              <a:gd name="connsiteY334" fmla="*/ 1356759 h 1849426"/>
              <a:gd name="connsiteX335" fmla="*/ 1658245 w 6386648"/>
              <a:gd name="connsiteY335" fmla="*/ 1350751 h 1849426"/>
              <a:gd name="connsiteX336" fmla="*/ 1676270 w 6386648"/>
              <a:gd name="connsiteY336" fmla="*/ 1368775 h 1849426"/>
              <a:gd name="connsiteX337" fmla="*/ 1658245 w 6386648"/>
              <a:gd name="connsiteY337" fmla="*/ 1386800 h 1849426"/>
              <a:gd name="connsiteX338" fmla="*/ 1640221 w 6386648"/>
              <a:gd name="connsiteY338" fmla="*/ 1368775 h 1849426"/>
              <a:gd name="connsiteX339" fmla="*/ 1658245 w 6386648"/>
              <a:gd name="connsiteY339" fmla="*/ 1350751 h 1849426"/>
              <a:gd name="connsiteX340" fmla="*/ 3929320 w 6386648"/>
              <a:gd name="connsiteY340" fmla="*/ 1344743 h 1849426"/>
              <a:gd name="connsiteX341" fmla="*/ 3947345 w 6386648"/>
              <a:gd name="connsiteY341" fmla="*/ 1362767 h 1849426"/>
              <a:gd name="connsiteX342" fmla="*/ 3929320 w 6386648"/>
              <a:gd name="connsiteY342" fmla="*/ 1380792 h 1849426"/>
              <a:gd name="connsiteX343" fmla="*/ 3911296 w 6386648"/>
              <a:gd name="connsiteY343" fmla="*/ 1362767 h 1849426"/>
              <a:gd name="connsiteX344" fmla="*/ 3929320 w 6386648"/>
              <a:gd name="connsiteY344" fmla="*/ 1344743 h 1849426"/>
              <a:gd name="connsiteX345" fmla="*/ 3088181 w 6386648"/>
              <a:gd name="connsiteY345" fmla="*/ 1344743 h 1849426"/>
              <a:gd name="connsiteX346" fmla="*/ 3106206 w 6386648"/>
              <a:gd name="connsiteY346" fmla="*/ 1362767 h 1849426"/>
              <a:gd name="connsiteX347" fmla="*/ 3088181 w 6386648"/>
              <a:gd name="connsiteY347" fmla="*/ 1380792 h 1849426"/>
              <a:gd name="connsiteX348" fmla="*/ 3070157 w 6386648"/>
              <a:gd name="connsiteY348" fmla="*/ 1362767 h 1849426"/>
              <a:gd name="connsiteX349" fmla="*/ 3088181 w 6386648"/>
              <a:gd name="connsiteY349" fmla="*/ 1344743 h 1849426"/>
              <a:gd name="connsiteX350" fmla="*/ 853154 w 6386648"/>
              <a:gd name="connsiteY350" fmla="*/ 1344743 h 1849426"/>
              <a:gd name="connsiteX351" fmla="*/ 871179 w 6386648"/>
              <a:gd name="connsiteY351" fmla="*/ 1362767 h 1849426"/>
              <a:gd name="connsiteX352" fmla="*/ 853154 w 6386648"/>
              <a:gd name="connsiteY352" fmla="*/ 1380792 h 1849426"/>
              <a:gd name="connsiteX353" fmla="*/ 835130 w 6386648"/>
              <a:gd name="connsiteY353" fmla="*/ 1362767 h 1849426"/>
              <a:gd name="connsiteX354" fmla="*/ 853154 w 6386648"/>
              <a:gd name="connsiteY354" fmla="*/ 1344743 h 1849426"/>
              <a:gd name="connsiteX355" fmla="*/ 4283800 w 6386648"/>
              <a:gd name="connsiteY355" fmla="*/ 1326718 h 1849426"/>
              <a:gd name="connsiteX356" fmla="*/ 4301825 w 6386648"/>
              <a:gd name="connsiteY356" fmla="*/ 1344742 h 1849426"/>
              <a:gd name="connsiteX357" fmla="*/ 4283800 w 6386648"/>
              <a:gd name="connsiteY357" fmla="*/ 1362767 h 1849426"/>
              <a:gd name="connsiteX358" fmla="*/ 4265776 w 6386648"/>
              <a:gd name="connsiteY358" fmla="*/ 1344742 h 1849426"/>
              <a:gd name="connsiteX359" fmla="*/ 4283800 w 6386648"/>
              <a:gd name="connsiteY359" fmla="*/ 1326718 h 1849426"/>
              <a:gd name="connsiteX360" fmla="*/ 3815165 w 6386648"/>
              <a:gd name="connsiteY360" fmla="*/ 1326718 h 1849426"/>
              <a:gd name="connsiteX361" fmla="*/ 3833190 w 6386648"/>
              <a:gd name="connsiteY361" fmla="*/ 1344742 h 1849426"/>
              <a:gd name="connsiteX362" fmla="*/ 3815165 w 6386648"/>
              <a:gd name="connsiteY362" fmla="*/ 1362767 h 1849426"/>
              <a:gd name="connsiteX363" fmla="*/ 3797141 w 6386648"/>
              <a:gd name="connsiteY363" fmla="*/ 1344742 h 1849426"/>
              <a:gd name="connsiteX364" fmla="*/ 3815165 w 6386648"/>
              <a:gd name="connsiteY364" fmla="*/ 1326718 h 1849426"/>
              <a:gd name="connsiteX365" fmla="*/ 2980034 w 6386648"/>
              <a:gd name="connsiteY365" fmla="*/ 1326718 h 1849426"/>
              <a:gd name="connsiteX366" fmla="*/ 2998059 w 6386648"/>
              <a:gd name="connsiteY366" fmla="*/ 1344742 h 1849426"/>
              <a:gd name="connsiteX367" fmla="*/ 2980034 w 6386648"/>
              <a:gd name="connsiteY367" fmla="*/ 1362767 h 1849426"/>
              <a:gd name="connsiteX368" fmla="*/ 2962010 w 6386648"/>
              <a:gd name="connsiteY368" fmla="*/ 1344742 h 1849426"/>
              <a:gd name="connsiteX369" fmla="*/ 2980034 w 6386648"/>
              <a:gd name="connsiteY369" fmla="*/ 1326718 h 1849426"/>
              <a:gd name="connsiteX370" fmla="*/ 594806 w 6386648"/>
              <a:gd name="connsiteY370" fmla="*/ 1326718 h 1849426"/>
              <a:gd name="connsiteX371" fmla="*/ 612830 w 6386648"/>
              <a:gd name="connsiteY371" fmla="*/ 1344742 h 1849426"/>
              <a:gd name="connsiteX372" fmla="*/ 594806 w 6386648"/>
              <a:gd name="connsiteY372" fmla="*/ 1362767 h 1849426"/>
              <a:gd name="connsiteX373" fmla="*/ 576781 w 6386648"/>
              <a:gd name="connsiteY373" fmla="*/ 1344742 h 1849426"/>
              <a:gd name="connsiteX374" fmla="*/ 594806 w 6386648"/>
              <a:gd name="connsiteY374" fmla="*/ 1326718 h 1849426"/>
              <a:gd name="connsiteX375" fmla="*/ 4836548 w 6386648"/>
              <a:gd name="connsiteY375" fmla="*/ 1314702 h 1849426"/>
              <a:gd name="connsiteX376" fmla="*/ 4854573 w 6386648"/>
              <a:gd name="connsiteY376" fmla="*/ 1332726 h 1849426"/>
              <a:gd name="connsiteX377" fmla="*/ 4836548 w 6386648"/>
              <a:gd name="connsiteY377" fmla="*/ 1350751 h 1849426"/>
              <a:gd name="connsiteX378" fmla="*/ 4818524 w 6386648"/>
              <a:gd name="connsiteY378" fmla="*/ 1332726 h 1849426"/>
              <a:gd name="connsiteX379" fmla="*/ 4836548 w 6386648"/>
              <a:gd name="connsiteY379" fmla="*/ 1314702 h 1849426"/>
              <a:gd name="connsiteX380" fmla="*/ 4980743 w 6386648"/>
              <a:gd name="connsiteY380" fmla="*/ 1308694 h 1849426"/>
              <a:gd name="connsiteX381" fmla="*/ 4998768 w 6386648"/>
              <a:gd name="connsiteY381" fmla="*/ 1326719 h 1849426"/>
              <a:gd name="connsiteX382" fmla="*/ 4980743 w 6386648"/>
              <a:gd name="connsiteY382" fmla="*/ 1344743 h 1849426"/>
              <a:gd name="connsiteX383" fmla="*/ 4962719 w 6386648"/>
              <a:gd name="connsiteY383" fmla="*/ 1326719 h 1849426"/>
              <a:gd name="connsiteX384" fmla="*/ 4980743 w 6386648"/>
              <a:gd name="connsiteY384" fmla="*/ 1308694 h 1849426"/>
              <a:gd name="connsiteX385" fmla="*/ 2871888 w 6386648"/>
              <a:gd name="connsiteY385" fmla="*/ 1302686 h 1849426"/>
              <a:gd name="connsiteX386" fmla="*/ 2889913 w 6386648"/>
              <a:gd name="connsiteY386" fmla="*/ 1320710 h 1849426"/>
              <a:gd name="connsiteX387" fmla="*/ 2871888 w 6386648"/>
              <a:gd name="connsiteY387" fmla="*/ 1338735 h 1849426"/>
              <a:gd name="connsiteX388" fmla="*/ 2853864 w 6386648"/>
              <a:gd name="connsiteY388" fmla="*/ 1320710 h 1849426"/>
              <a:gd name="connsiteX389" fmla="*/ 2871888 w 6386648"/>
              <a:gd name="connsiteY389" fmla="*/ 1302686 h 1849426"/>
              <a:gd name="connsiteX390" fmla="*/ 2102847 w 6386648"/>
              <a:gd name="connsiteY390" fmla="*/ 1302686 h 1849426"/>
              <a:gd name="connsiteX391" fmla="*/ 2120872 w 6386648"/>
              <a:gd name="connsiteY391" fmla="*/ 1320710 h 1849426"/>
              <a:gd name="connsiteX392" fmla="*/ 2102847 w 6386648"/>
              <a:gd name="connsiteY392" fmla="*/ 1338735 h 1849426"/>
              <a:gd name="connsiteX393" fmla="*/ 2084823 w 6386648"/>
              <a:gd name="connsiteY393" fmla="*/ 1320710 h 1849426"/>
              <a:gd name="connsiteX394" fmla="*/ 2102847 w 6386648"/>
              <a:gd name="connsiteY394" fmla="*/ 1302686 h 1849426"/>
              <a:gd name="connsiteX395" fmla="*/ 1273724 w 6386648"/>
              <a:gd name="connsiteY395" fmla="*/ 1302686 h 1849426"/>
              <a:gd name="connsiteX396" fmla="*/ 1291749 w 6386648"/>
              <a:gd name="connsiteY396" fmla="*/ 1320710 h 1849426"/>
              <a:gd name="connsiteX397" fmla="*/ 1273724 w 6386648"/>
              <a:gd name="connsiteY397" fmla="*/ 1338735 h 1849426"/>
              <a:gd name="connsiteX398" fmla="*/ 1255700 w 6386648"/>
              <a:gd name="connsiteY398" fmla="*/ 1320710 h 1849426"/>
              <a:gd name="connsiteX399" fmla="*/ 1273724 w 6386648"/>
              <a:gd name="connsiteY399" fmla="*/ 1302686 h 1849426"/>
              <a:gd name="connsiteX400" fmla="*/ 1033398 w 6386648"/>
              <a:gd name="connsiteY400" fmla="*/ 1302686 h 1849426"/>
              <a:gd name="connsiteX401" fmla="*/ 1051423 w 6386648"/>
              <a:gd name="connsiteY401" fmla="*/ 1320710 h 1849426"/>
              <a:gd name="connsiteX402" fmla="*/ 1033398 w 6386648"/>
              <a:gd name="connsiteY402" fmla="*/ 1338735 h 1849426"/>
              <a:gd name="connsiteX403" fmla="*/ 1015374 w 6386648"/>
              <a:gd name="connsiteY403" fmla="*/ 1320710 h 1849426"/>
              <a:gd name="connsiteX404" fmla="*/ 1033398 w 6386648"/>
              <a:gd name="connsiteY404" fmla="*/ 1302686 h 1849426"/>
              <a:gd name="connsiteX405" fmla="*/ 4548158 w 6386648"/>
              <a:gd name="connsiteY405" fmla="*/ 1296678 h 1849426"/>
              <a:gd name="connsiteX406" fmla="*/ 4566183 w 6386648"/>
              <a:gd name="connsiteY406" fmla="*/ 1314702 h 1849426"/>
              <a:gd name="connsiteX407" fmla="*/ 4548158 w 6386648"/>
              <a:gd name="connsiteY407" fmla="*/ 1332727 h 1849426"/>
              <a:gd name="connsiteX408" fmla="*/ 4530133 w 6386648"/>
              <a:gd name="connsiteY408" fmla="*/ 1314702 h 1849426"/>
              <a:gd name="connsiteX409" fmla="*/ 4548158 w 6386648"/>
              <a:gd name="connsiteY409" fmla="*/ 1296678 h 1849426"/>
              <a:gd name="connsiteX410" fmla="*/ 3520767 w 6386648"/>
              <a:gd name="connsiteY410" fmla="*/ 1290670 h 1849426"/>
              <a:gd name="connsiteX411" fmla="*/ 3538792 w 6386648"/>
              <a:gd name="connsiteY411" fmla="*/ 1308694 h 1849426"/>
              <a:gd name="connsiteX412" fmla="*/ 3520767 w 6386648"/>
              <a:gd name="connsiteY412" fmla="*/ 1326719 h 1849426"/>
              <a:gd name="connsiteX413" fmla="*/ 3502743 w 6386648"/>
              <a:gd name="connsiteY413" fmla="*/ 1308694 h 1849426"/>
              <a:gd name="connsiteX414" fmla="*/ 3520767 w 6386648"/>
              <a:gd name="connsiteY414" fmla="*/ 1290670 h 1849426"/>
              <a:gd name="connsiteX415" fmla="*/ 3244392 w 6386648"/>
              <a:gd name="connsiteY415" fmla="*/ 1290670 h 1849426"/>
              <a:gd name="connsiteX416" fmla="*/ 3262417 w 6386648"/>
              <a:gd name="connsiteY416" fmla="*/ 1308694 h 1849426"/>
              <a:gd name="connsiteX417" fmla="*/ 3244392 w 6386648"/>
              <a:gd name="connsiteY417" fmla="*/ 1326719 h 1849426"/>
              <a:gd name="connsiteX418" fmla="*/ 3226368 w 6386648"/>
              <a:gd name="connsiteY418" fmla="*/ 1308694 h 1849426"/>
              <a:gd name="connsiteX419" fmla="*/ 3244392 w 6386648"/>
              <a:gd name="connsiteY419" fmla="*/ 1290670 h 1849426"/>
              <a:gd name="connsiteX420" fmla="*/ 757024 w 6386648"/>
              <a:gd name="connsiteY420" fmla="*/ 1290670 h 1849426"/>
              <a:gd name="connsiteX421" fmla="*/ 775049 w 6386648"/>
              <a:gd name="connsiteY421" fmla="*/ 1308694 h 1849426"/>
              <a:gd name="connsiteX422" fmla="*/ 757024 w 6386648"/>
              <a:gd name="connsiteY422" fmla="*/ 1326719 h 1849426"/>
              <a:gd name="connsiteX423" fmla="*/ 739000 w 6386648"/>
              <a:gd name="connsiteY423" fmla="*/ 1308694 h 1849426"/>
              <a:gd name="connsiteX424" fmla="*/ 757024 w 6386648"/>
              <a:gd name="connsiteY424" fmla="*/ 1290670 h 1849426"/>
              <a:gd name="connsiteX425" fmla="*/ 4427995 w 6386648"/>
              <a:gd name="connsiteY425" fmla="*/ 1284661 h 1849426"/>
              <a:gd name="connsiteX426" fmla="*/ 4446020 w 6386648"/>
              <a:gd name="connsiteY426" fmla="*/ 1302685 h 1849426"/>
              <a:gd name="connsiteX427" fmla="*/ 4427995 w 6386648"/>
              <a:gd name="connsiteY427" fmla="*/ 1320710 h 1849426"/>
              <a:gd name="connsiteX428" fmla="*/ 4409970 w 6386648"/>
              <a:gd name="connsiteY428" fmla="*/ 1302685 h 1849426"/>
              <a:gd name="connsiteX429" fmla="*/ 4427995 w 6386648"/>
              <a:gd name="connsiteY429" fmla="*/ 1284661 h 1849426"/>
              <a:gd name="connsiteX430" fmla="*/ 2763741 w 6386648"/>
              <a:gd name="connsiteY430" fmla="*/ 1278653 h 1849426"/>
              <a:gd name="connsiteX431" fmla="*/ 2781766 w 6386648"/>
              <a:gd name="connsiteY431" fmla="*/ 1296678 h 1849426"/>
              <a:gd name="connsiteX432" fmla="*/ 2763741 w 6386648"/>
              <a:gd name="connsiteY432" fmla="*/ 1314702 h 1849426"/>
              <a:gd name="connsiteX433" fmla="*/ 2745717 w 6386648"/>
              <a:gd name="connsiteY433" fmla="*/ 1296678 h 1849426"/>
              <a:gd name="connsiteX434" fmla="*/ 2763741 w 6386648"/>
              <a:gd name="connsiteY434" fmla="*/ 1278653 h 1849426"/>
              <a:gd name="connsiteX435" fmla="*/ 2217002 w 6386648"/>
              <a:gd name="connsiteY435" fmla="*/ 1272645 h 1849426"/>
              <a:gd name="connsiteX436" fmla="*/ 2235026 w 6386648"/>
              <a:gd name="connsiteY436" fmla="*/ 1290669 h 1849426"/>
              <a:gd name="connsiteX437" fmla="*/ 2217002 w 6386648"/>
              <a:gd name="connsiteY437" fmla="*/ 1308694 h 1849426"/>
              <a:gd name="connsiteX438" fmla="*/ 2198977 w 6386648"/>
              <a:gd name="connsiteY438" fmla="*/ 1290669 h 1849426"/>
              <a:gd name="connsiteX439" fmla="*/ 2217002 w 6386648"/>
              <a:gd name="connsiteY439" fmla="*/ 1272645 h 1849426"/>
              <a:gd name="connsiteX440" fmla="*/ 1874537 w 6386648"/>
              <a:gd name="connsiteY440" fmla="*/ 1272645 h 1849426"/>
              <a:gd name="connsiteX441" fmla="*/ 1892562 w 6386648"/>
              <a:gd name="connsiteY441" fmla="*/ 1290669 h 1849426"/>
              <a:gd name="connsiteX442" fmla="*/ 1874537 w 6386648"/>
              <a:gd name="connsiteY442" fmla="*/ 1308694 h 1849426"/>
              <a:gd name="connsiteX443" fmla="*/ 1856513 w 6386648"/>
              <a:gd name="connsiteY443" fmla="*/ 1290669 h 1849426"/>
              <a:gd name="connsiteX444" fmla="*/ 1874537 w 6386648"/>
              <a:gd name="connsiteY444" fmla="*/ 1272645 h 1849426"/>
              <a:gd name="connsiteX445" fmla="*/ 3376571 w 6386648"/>
              <a:gd name="connsiteY445" fmla="*/ 1266637 h 1849426"/>
              <a:gd name="connsiteX446" fmla="*/ 3394596 w 6386648"/>
              <a:gd name="connsiteY446" fmla="*/ 1284661 h 1849426"/>
              <a:gd name="connsiteX447" fmla="*/ 3376571 w 6386648"/>
              <a:gd name="connsiteY447" fmla="*/ 1302686 h 1849426"/>
              <a:gd name="connsiteX448" fmla="*/ 3358546 w 6386648"/>
              <a:gd name="connsiteY448" fmla="*/ 1284661 h 1849426"/>
              <a:gd name="connsiteX449" fmla="*/ 3376571 w 6386648"/>
              <a:gd name="connsiteY449" fmla="*/ 1266637 h 1849426"/>
              <a:gd name="connsiteX450" fmla="*/ 2643579 w 6386648"/>
              <a:gd name="connsiteY450" fmla="*/ 1266637 h 1849426"/>
              <a:gd name="connsiteX451" fmla="*/ 2661604 w 6386648"/>
              <a:gd name="connsiteY451" fmla="*/ 1284661 h 1849426"/>
              <a:gd name="connsiteX452" fmla="*/ 2643579 w 6386648"/>
              <a:gd name="connsiteY452" fmla="*/ 1302686 h 1849426"/>
              <a:gd name="connsiteX453" fmla="*/ 2625555 w 6386648"/>
              <a:gd name="connsiteY453" fmla="*/ 1284661 h 1849426"/>
              <a:gd name="connsiteX454" fmla="*/ 2643579 w 6386648"/>
              <a:gd name="connsiteY454" fmla="*/ 1266637 h 1849426"/>
              <a:gd name="connsiteX455" fmla="*/ 1754375 w 6386648"/>
              <a:gd name="connsiteY455" fmla="*/ 1266637 h 1849426"/>
              <a:gd name="connsiteX456" fmla="*/ 1772400 w 6386648"/>
              <a:gd name="connsiteY456" fmla="*/ 1284661 h 1849426"/>
              <a:gd name="connsiteX457" fmla="*/ 1754375 w 6386648"/>
              <a:gd name="connsiteY457" fmla="*/ 1302686 h 1849426"/>
              <a:gd name="connsiteX458" fmla="*/ 1736351 w 6386648"/>
              <a:gd name="connsiteY458" fmla="*/ 1284661 h 1849426"/>
              <a:gd name="connsiteX459" fmla="*/ 1754375 w 6386648"/>
              <a:gd name="connsiteY459" fmla="*/ 1266637 h 1849426"/>
              <a:gd name="connsiteX460" fmla="*/ 4740418 w 6386648"/>
              <a:gd name="connsiteY460" fmla="*/ 1260629 h 1849426"/>
              <a:gd name="connsiteX461" fmla="*/ 4758443 w 6386648"/>
              <a:gd name="connsiteY461" fmla="*/ 1278653 h 1849426"/>
              <a:gd name="connsiteX462" fmla="*/ 4740418 w 6386648"/>
              <a:gd name="connsiteY462" fmla="*/ 1296678 h 1849426"/>
              <a:gd name="connsiteX463" fmla="*/ 4722394 w 6386648"/>
              <a:gd name="connsiteY463" fmla="*/ 1278653 h 1849426"/>
              <a:gd name="connsiteX464" fmla="*/ 4740418 w 6386648"/>
              <a:gd name="connsiteY464" fmla="*/ 1260629 h 1849426"/>
              <a:gd name="connsiteX465" fmla="*/ 4103556 w 6386648"/>
              <a:gd name="connsiteY465" fmla="*/ 1260629 h 1849426"/>
              <a:gd name="connsiteX466" fmla="*/ 4121581 w 6386648"/>
              <a:gd name="connsiteY466" fmla="*/ 1278653 h 1849426"/>
              <a:gd name="connsiteX467" fmla="*/ 4103556 w 6386648"/>
              <a:gd name="connsiteY467" fmla="*/ 1296678 h 1849426"/>
              <a:gd name="connsiteX468" fmla="*/ 4085532 w 6386648"/>
              <a:gd name="connsiteY468" fmla="*/ 1278653 h 1849426"/>
              <a:gd name="connsiteX469" fmla="*/ 4103556 w 6386648"/>
              <a:gd name="connsiteY469" fmla="*/ 1260629 h 1849426"/>
              <a:gd name="connsiteX470" fmla="*/ 3725043 w 6386648"/>
              <a:gd name="connsiteY470" fmla="*/ 1260629 h 1849426"/>
              <a:gd name="connsiteX471" fmla="*/ 3743068 w 6386648"/>
              <a:gd name="connsiteY471" fmla="*/ 1278653 h 1849426"/>
              <a:gd name="connsiteX472" fmla="*/ 3725043 w 6386648"/>
              <a:gd name="connsiteY472" fmla="*/ 1296678 h 1849426"/>
              <a:gd name="connsiteX473" fmla="*/ 3707019 w 6386648"/>
              <a:gd name="connsiteY473" fmla="*/ 1278653 h 1849426"/>
              <a:gd name="connsiteX474" fmla="*/ 3725043 w 6386648"/>
              <a:gd name="connsiteY474" fmla="*/ 1260629 h 1849426"/>
              <a:gd name="connsiteX475" fmla="*/ 1405904 w 6386648"/>
              <a:gd name="connsiteY475" fmla="*/ 1260629 h 1849426"/>
              <a:gd name="connsiteX476" fmla="*/ 1423928 w 6386648"/>
              <a:gd name="connsiteY476" fmla="*/ 1278653 h 1849426"/>
              <a:gd name="connsiteX477" fmla="*/ 1405904 w 6386648"/>
              <a:gd name="connsiteY477" fmla="*/ 1296678 h 1849426"/>
              <a:gd name="connsiteX478" fmla="*/ 1387879 w 6386648"/>
              <a:gd name="connsiteY478" fmla="*/ 1278653 h 1849426"/>
              <a:gd name="connsiteX479" fmla="*/ 1405904 w 6386648"/>
              <a:gd name="connsiteY479" fmla="*/ 1260629 h 1849426"/>
              <a:gd name="connsiteX480" fmla="*/ 492666 w 6386648"/>
              <a:gd name="connsiteY480" fmla="*/ 1260629 h 1849426"/>
              <a:gd name="connsiteX481" fmla="*/ 510691 w 6386648"/>
              <a:gd name="connsiteY481" fmla="*/ 1278653 h 1849426"/>
              <a:gd name="connsiteX482" fmla="*/ 492666 w 6386648"/>
              <a:gd name="connsiteY482" fmla="*/ 1296678 h 1849426"/>
              <a:gd name="connsiteX483" fmla="*/ 474642 w 6386648"/>
              <a:gd name="connsiteY483" fmla="*/ 1278653 h 1849426"/>
              <a:gd name="connsiteX484" fmla="*/ 492666 w 6386648"/>
              <a:gd name="connsiteY484" fmla="*/ 1260629 h 1849426"/>
              <a:gd name="connsiteX485" fmla="*/ 4229726 w 6386648"/>
              <a:gd name="connsiteY485" fmla="*/ 1248613 h 1849426"/>
              <a:gd name="connsiteX486" fmla="*/ 4247751 w 6386648"/>
              <a:gd name="connsiteY486" fmla="*/ 1266638 h 1849426"/>
              <a:gd name="connsiteX487" fmla="*/ 4229726 w 6386648"/>
              <a:gd name="connsiteY487" fmla="*/ 1284662 h 1849426"/>
              <a:gd name="connsiteX488" fmla="*/ 4211702 w 6386648"/>
              <a:gd name="connsiteY488" fmla="*/ 1266638 h 1849426"/>
              <a:gd name="connsiteX489" fmla="*/ 4229726 w 6386648"/>
              <a:gd name="connsiteY489" fmla="*/ 1248613 h 1849426"/>
              <a:gd name="connsiteX490" fmla="*/ 2439302 w 6386648"/>
              <a:gd name="connsiteY490" fmla="*/ 1248613 h 1849426"/>
              <a:gd name="connsiteX491" fmla="*/ 2457327 w 6386648"/>
              <a:gd name="connsiteY491" fmla="*/ 1266638 h 1849426"/>
              <a:gd name="connsiteX492" fmla="*/ 2439302 w 6386648"/>
              <a:gd name="connsiteY492" fmla="*/ 1284662 h 1849426"/>
              <a:gd name="connsiteX493" fmla="*/ 2421278 w 6386648"/>
              <a:gd name="connsiteY493" fmla="*/ 1266638 h 1849426"/>
              <a:gd name="connsiteX494" fmla="*/ 2439302 w 6386648"/>
              <a:gd name="connsiteY494" fmla="*/ 1248613 h 1849426"/>
              <a:gd name="connsiteX495" fmla="*/ 2337165 w 6386648"/>
              <a:gd name="connsiteY495" fmla="*/ 1248613 h 1849426"/>
              <a:gd name="connsiteX496" fmla="*/ 2355189 w 6386648"/>
              <a:gd name="connsiteY496" fmla="*/ 1266638 h 1849426"/>
              <a:gd name="connsiteX497" fmla="*/ 2337165 w 6386648"/>
              <a:gd name="connsiteY497" fmla="*/ 1284662 h 1849426"/>
              <a:gd name="connsiteX498" fmla="*/ 2319140 w 6386648"/>
              <a:gd name="connsiteY498" fmla="*/ 1266638 h 1849426"/>
              <a:gd name="connsiteX499" fmla="*/ 2337165 w 6386648"/>
              <a:gd name="connsiteY499" fmla="*/ 1248613 h 1849426"/>
              <a:gd name="connsiteX500" fmla="*/ 2012725 w 6386648"/>
              <a:gd name="connsiteY500" fmla="*/ 1248613 h 1849426"/>
              <a:gd name="connsiteX501" fmla="*/ 2030750 w 6386648"/>
              <a:gd name="connsiteY501" fmla="*/ 1266638 h 1849426"/>
              <a:gd name="connsiteX502" fmla="*/ 2012725 w 6386648"/>
              <a:gd name="connsiteY502" fmla="*/ 1284662 h 1849426"/>
              <a:gd name="connsiteX503" fmla="*/ 1994701 w 6386648"/>
              <a:gd name="connsiteY503" fmla="*/ 1266638 h 1849426"/>
              <a:gd name="connsiteX504" fmla="*/ 2012725 w 6386648"/>
              <a:gd name="connsiteY504" fmla="*/ 1248613 h 1849426"/>
              <a:gd name="connsiteX505" fmla="*/ 1165578 w 6386648"/>
              <a:gd name="connsiteY505" fmla="*/ 1248613 h 1849426"/>
              <a:gd name="connsiteX506" fmla="*/ 1183602 w 6386648"/>
              <a:gd name="connsiteY506" fmla="*/ 1266638 h 1849426"/>
              <a:gd name="connsiteX507" fmla="*/ 1165578 w 6386648"/>
              <a:gd name="connsiteY507" fmla="*/ 1284662 h 1849426"/>
              <a:gd name="connsiteX508" fmla="*/ 1147553 w 6386648"/>
              <a:gd name="connsiteY508" fmla="*/ 1266638 h 1849426"/>
              <a:gd name="connsiteX509" fmla="*/ 1165578 w 6386648"/>
              <a:gd name="connsiteY509" fmla="*/ 1248613 h 1849426"/>
              <a:gd name="connsiteX510" fmla="*/ 3989401 w 6386648"/>
              <a:gd name="connsiteY510" fmla="*/ 1242605 h 1849426"/>
              <a:gd name="connsiteX511" fmla="*/ 4007426 w 6386648"/>
              <a:gd name="connsiteY511" fmla="*/ 1260629 h 1849426"/>
              <a:gd name="connsiteX512" fmla="*/ 3989401 w 6386648"/>
              <a:gd name="connsiteY512" fmla="*/ 1278654 h 1849426"/>
              <a:gd name="connsiteX513" fmla="*/ 3971377 w 6386648"/>
              <a:gd name="connsiteY513" fmla="*/ 1260629 h 1849426"/>
              <a:gd name="connsiteX514" fmla="*/ 3989401 w 6386648"/>
              <a:gd name="connsiteY514" fmla="*/ 1242605 h 1849426"/>
              <a:gd name="connsiteX515" fmla="*/ 1514049 w 6386648"/>
              <a:gd name="connsiteY515" fmla="*/ 1242605 h 1849426"/>
              <a:gd name="connsiteX516" fmla="*/ 1532074 w 6386648"/>
              <a:gd name="connsiteY516" fmla="*/ 1260629 h 1849426"/>
              <a:gd name="connsiteX517" fmla="*/ 1514049 w 6386648"/>
              <a:gd name="connsiteY517" fmla="*/ 1278654 h 1849426"/>
              <a:gd name="connsiteX518" fmla="*/ 1496025 w 6386648"/>
              <a:gd name="connsiteY518" fmla="*/ 1260629 h 1849426"/>
              <a:gd name="connsiteX519" fmla="*/ 1514049 w 6386648"/>
              <a:gd name="connsiteY519" fmla="*/ 1242605 h 1849426"/>
              <a:gd name="connsiteX520" fmla="*/ 3088181 w 6386648"/>
              <a:gd name="connsiteY520" fmla="*/ 1230588 h 1849426"/>
              <a:gd name="connsiteX521" fmla="*/ 3106206 w 6386648"/>
              <a:gd name="connsiteY521" fmla="*/ 1248612 h 1849426"/>
              <a:gd name="connsiteX522" fmla="*/ 3088181 w 6386648"/>
              <a:gd name="connsiteY522" fmla="*/ 1266637 h 1849426"/>
              <a:gd name="connsiteX523" fmla="*/ 3070157 w 6386648"/>
              <a:gd name="connsiteY523" fmla="*/ 1248612 h 1849426"/>
              <a:gd name="connsiteX524" fmla="*/ 3088181 w 6386648"/>
              <a:gd name="connsiteY524" fmla="*/ 1230588 h 1849426"/>
              <a:gd name="connsiteX525" fmla="*/ 895212 w 6386648"/>
              <a:gd name="connsiteY525" fmla="*/ 1230588 h 1849426"/>
              <a:gd name="connsiteX526" fmla="*/ 913236 w 6386648"/>
              <a:gd name="connsiteY526" fmla="*/ 1248612 h 1849426"/>
              <a:gd name="connsiteX527" fmla="*/ 895212 w 6386648"/>
              <a:gd name="connsiteY527" fmla="*/ 1266637 h 1849426"/>
              <a:gd name="connsiteX528" fmla="*/ 877187 w 6386648"/>
              <a:gd name="connsiteY528" fmla="*/ 1248612 h 1849426"/>
              <a:gd name="connsiteX529" fmla="*/ 895212 w 6386648"/>
              <a:gd name="connsiteY529" fmla="*/ 1230588 h 1849426"/>
              <a:gd name="connsiteX530" fmla="*/ 4626263 w 6386648"/>
              <a:gd name="connsiteY530" fmla="*/ 1224580 h 1849426"/>
              <a:gd name="connsiteX531" fmla="*/ 4644288 w 6386648"/>
              <a:gd name="connsiteY531" fmla="*/ 1242604 h 1849426"/>
              <a:gd name="connsiteX532" fmla="*/ 4626263 w 6386648"/>
              <a:gd name="connsiteY532" fmla="*/ 1260629 h 1849426"/>
              <a:gd name="connsiteX533" fmla="*/ 4608239 w 6386648"/>
              <a:gd name="connsiteY533" fmla="*/ 1242604 h 1849426"/>
              <a:gd name="connsiteX534" fmla="*/ 4626263 w 6386648"/>
              <a:gd name="connsiteY534" fmla="*/ 1224580 h 1849426"/>
              <a:gd name="connsiteX535" fmla="*/ 2547449 w 6386648"/>
              <a:gd name="connsiteY535" fmla="*/ 1224580 h 1849426"/>
              <a:gd name="connsiteX536" fmla="*/ 2565474 w 6386648"/>
              <a:gd name="connsiteY536" fmla="*/ 1242604 h 1849426"/>
              <a:gd name="connsiteX537" fmla="*/ 2547449 w 6386648"/>
              <a:gd name="connsiteY537" fmla="*/ 1260629 h 1849426"/>
              <a:gd name="connsiteX538" fmla="*/ 2529425 w 6386648"/>
              <a:gd name="connsiteY538" fmla="*/ 1242604 h 1849426"/>
              <a:gd name="connsiteX539" fmla="*/ 2547449 w 6386648"/>
              <a:gd name="connsiteY539" fmla="*/ 1224580 h 1849426"/>
              <a:gd name="connsiteX540" fmla="*/ 1628204 w 6386648"/>
              <a:gd name="connsiteY540" fmla="*/ 1224580 h 1849426"/>
              <a:gd name="connsiteX541" fmla="*/ 1646229 w 6386648"/>
              <a:gd name="connsiteY541" fmla="*/ 1242604 h 1849426"/>
              <a:gd name="connsiteX542" fmla="*/ 1628204 w 6386648"/>
              <a:gd name="connsiteY542" fmla="*/ 1260629 h 1849426"/>
              <a:gd name="connsiteX543" fmla="*/ 1610180 w 6386648"/>
              <a:gd name="connsiteY543" fmla="*/ 1242604 h 1849426"/>
              <a:gd name="connsiteX544" fmla="*/ 1628204 w 6386648"/>
              <a:gd name="connsiteY544" fmla="*/ 1224580 h 1849426"/>
              <a:gd name="connsiteX545" fmla="*/ 5052841 w 6386648"/>
              <a:gd name="connsiteY545" fmla="*/ 1212564 h 1849426"/>
              <a:gd name="connsiteX546" fmla="*/ 5070866 w 6386648"/>
              <a:gd name="connsiteY546" fmla="*/ 1230588 h 1849426"/>
              <a:gd name="connsiteX547" fmla="*/ 5052841 w 6386648"/>
              <a:gd name="connsiteY547" fmla="*/ 1248613 h 1849426"/>
              <a:gd name="connsiteX548" fmla="*/ 5034817 w 6386648"/>
              <a:gd name="connsiteY548" fmla="*/ 1230588 h 1849426"/>
              <a:gd name="connsiteX549" fmla="*/ 5052841 w 6386648"/>
              <a:gd name="connsiteY549" fmla="*/ 1212564 h 1849426"/>
              <a:gd name="connsiteX550" fmla="*/ 3845206 w 6386648"/>
              <a:gd name="connsiteY550" fmla="*/ 1206556 h 1849426"/>
              <a:gd name="connsiteX551" fmla="*/ 3863231 w 6386648"/>
              <a:gd name="connsiteY551" fmla="*/ 1224580 h 1849426"/>
              <a:gd name="connsiteX552" fmla="*/ 3845206 w 6386648"/>
              <a:gd name="connsiteY552" fmla="*/ 1242605 h 1849426"/>
              <a:gd name="connsiteX553" fmla="*/ 3827182 w 6386648"/>
              <a:gd name="connsiteY553" fmla="*/ 1224580 h 1849426"/>
              <a:gd name="connsiteX554" fmla="*/ 3845206 w 6386648"/>
              <a:gd name="connsiteY554" fmla="*/ 1206556 h 1849426"/>
              <a:gd name="connsiteX555" fmla="*/ 3604880 w 6386648"/>
              <a:gd name="connsiteY555" fmla="*/ 1206556 h 1849426"/>
              <a:gd name="connsiteX556" fmla="*/ 3622905 w 6386648"/>
              <a:gd name="connsiteY556" fmla="*/ 1224580 h 1849426"/>
              <a:gd name="connsiteX557" fmla="*/ 3604880 w 6386648"/>
              <a:gd name="connsiteY557" fmla="*/ 1242605 h 1849426"/>
              <a:gd name="connsiteX558" fmla="*/ 3586856 w 6386648"/>
              <a:gd name="connsiteY558" fmla="*/ 1224580 h 1849426"/>
              <a:gd name="connsiteX559" fmla="*/ 3604880 w 6386648"/>
              <a:gd name="connsiteY559" fmla="*/ 1206556 h 1849426"/>
              <a:gd name="connsiteX560" fmla="*/ 600813 w 6386648"/>
              <a:gd name="connsiteY560" fmla="*/ 1200548 h 1849426"/>
              <a:gd name="connsiteX561" fmla="*/ 618838 w 6386648"/>
              <a:gd name="connsiteY561" fmla="*/ 1218572 h 1849426"/>
              <a:gd name="connsiteX562" fmla="*/ 600813 w 6386648"/>
              <a:gd name="connsiteY562" fmla="*/ 1236597 h 1849426"/>
              <a:gd name="connsiteX563" fmla="*/ 582789 w 6386648"/>
              <a:gd name="connsiteY563" fmla="*/ 1218572 h 1849426"/>
              <a:gd name="connsiteX564" fmla="*/ 600813 w 6386648"/>
              <a:gd name="connsiteY564" fmla="*/ 1200548 h 1849426"/>
              <a:gd name="connsiteX565" fmla="*/ 2949994 w 6386648"/>
              <a:gd name="connsiteY565" fmla="*/ 1194539 h 1849426"/>
              <a:gd name="connsiteX566" fmla="*/ 2968019 w 6386648"/>
              <a:gd name="connsiteY566" fmla="*/ 1212563 h 1849426"/>
              <a:gd name="connsiteX567" fmla="*/ 2949994 w 6386648"/>
              <a:gd name="connsiteY567" fmla="*/ 1230588 h 1849426"/>
              <a:gd name="connsiteX568" fmla="*/ 2931970 w 6386648"/>
              <a:gd name="connsiteY568" fmla="*/ 1212563 h 1849426"/>
              <a:gd name="connsiteX569" fmla="*/ 2949994 w 6386648"/>
              <a:gd name="connsiteY569" fmla="*/ 1194539 h 1849426"/>
              <a:gd name="connsiteX570" fmla="*/ 1009366 w 6386648"/>
              <a:gd name="connsiteY570" fmla="*/ 1194539 h 1849426"/>
              <a:gd name="connsiteX571" fmla="*/ 1027391 w 6386648"/>
              <a:gd name="connsiteY571" fmla="*/ 1212563 h 1849426"/>
              <a:gd name="connsiteX572" fmla="*/ 1009366 w 6386648"/>
              <a:gd name="connsiteY572" fmla="*/ 1230588 h 1849426"/>
              <a:gd name="connsiteX573" fmla="*/ 991342 w 6386648"/>
              <a:gd name="connsiteY573" fmla="*/ 1212563 h 1849426"/>
              <a:gd name="connsiteX574" fmla="*/ 1009366 w 6386648"/>
              <a:gd name="connsiteY574" fmla="*/ 1194539 h 1849426"/>
              <a:gd name="connsiteX575" fmla="*/ 4932678 w 6386648"/>
              <a:gd name="connsiteY575" fmla="*/ 1188531 h 1849426"/>
              <a:gd name="connsiteX576" fmla="*/ 4950703 w 6386648"/>
              <a:gd name="connsiteY576" fmla="*/ 1206556 h 1849426"/>
              <a:gd name="connsiteX577" fmla="*/ 4932678 w 6386648"/>
              <a:gd name="connsiteY577" fmla="*/ 1224580 h 1849426"/>
              <a:gd name="connsiteX578" fmla="*/ 4914654 w 6386648"/>
              <a:gd name="connsiteY578" fmla="*/ 1206556 h 1849426"/>
              <a:gd name="connsiteX579" fmla="*/ 4932678 w 6386648"/>
              <a:gd name="connsiteY579" fmla="*/ 1188531 h 1849426"/>
              <a:gd name="connsiteX580" fmla="*/ 4361905 w 6386648"/>
              <a:gd name="connsiteY580" fmla="*/ 1188531 h 1849426"/>
              <a:gd name="connsiteX581" fmla="*/ 4379930 w 6386648"/>
              <a:gd name="connsiteY581" fmla="*/ 1206556 h 1849426"/>
              <a:gd name="connsiteX582" fmla="*/ 4361905 w 6386648"/>
              <a:gd name="connsiteY582" fmla="*/ 1224580 h 1849426"/>
              <a:gd name="connsiteX583" fmla="*/ 4343881 w 6386648"/>
              <a:gd name="connsiteY583" fmla="*/ 1206556 h 1849426"/>
              <a:gd name="connsiteX584" fmla="*/ 4361905 w 6386648"/>
              <a:gd name="connsiteY584" fmla="*/ 1188531 h 1849426"/>
              <a:gd name="connsiteX585" fmla="*/ 3220360 w 6386648"/>
              <a:gd name="connsiteY585" fmla="*/ 1188531 h 1849426"/>
              <a:gd name="connsiteX586" fmla="*/ 3238385 w 6386648"/>
              <a:gd name="connsiteY586" fmla="*/ 1206556 h 1849426"/>
              <a:gd name="connsiteX587" fmla="*/ 3220360 w 6386648"/>
              <a:gd name="connsiteY587" fmla="*/ 1224580 h 1849426"/>
              <a:gd name="connsiteX588" fmla="*/ 3202336 w 6386648"/>
              <a:gd name="connsiteY588" fmla="*/ 1206556 h 1849426"/>
              <a:gd name="connsiteX589" fmla="*/ 3220360 w 6386648"/>
              <a:gd name="connsiteY589" fmla="*/ 1188531 h 1849426"/>
              <a:gd name="connsiteX590" fmla="*/ 708959 w 6386648"/>
              <a:gd name="connsiteY590" fmla="*/ 1188531 h 1849426"/>
              <a:gd name="connsiteX591" fmla="*/ 726984 w 6386648"/>
              <a:gd name="connsiteY591" fmla="*/ 1206556 h 1849426"/>
              <a:gd name="connsiteX592" fmla="*/ 708959 w 6386648"/>
              <a:gd name="connsiteY592" fmla="*/ 1224580 h 1849426"/>
              <a:gd name="connsiteX593" fmla="*/ 690935 w 6386648"/>
              <a:gd name="connsiteY593" fmla="*/ 1206556 h 1849426"/>
              <a:gd name="connsiteX594" fmla="*/ 708959 w 6386648"/>
              <a:gd name="connsiteY594" fmla="*/ 1188531 h 1849426"/>
              <a:gd name="connsiteX595" fmla="*/ 4824532 w 6386648"/>
              <a:gd name="connsiteY595" fmla="*/ 1182523 h 1849426"/>
              <a:gd name="connsiteX596" fmla="*/ 4842557 w 6386648"/>
              <a:gd name="connsiteY596" fmla="*/ 1200547 h 1849426"/>
              <a:gd name="connsiteX597" fmla="*/ 4824532 w 6386648"/>
              <a:gd name="connsiteY597" fmla="*/ 1218572 h 1849426"/>
              <a:gd name="connsiteX598" fmla="*/ 4806508 w 6386648"/>
              <a:gd name="connsiteY598" fmla="*/ 1200547 h 1849426"/>
              <a:gd name="connsiteX599" fmla="*/ 4824532 w 6386648"/>
              <a:gd name="connsiteY599" fmla="*/ 1182523 h 1849426"/>
              <a:gd name="connsiteX600" fmla="*/ 1279732 w 6386648"/>
              <a:gd name="connsiteY600" fmla="*/ 1170507 h 1849426"/>
              <a:gd name="connsiteX601" fmla="*/ 1297757 w 6386648"/>
              <a:gd name="connsiteY601" fmla="*/ 1188531 h 1849426"/>
              <a:gd name="connsiteX602" fmla="*/ 1279732 w 6386648"/>
              <a:gd name="connsiteY602" fmla="*/ 1206556 h 1849426"/>
              <a:gd name="connsiteX603" fmla="*/ 1261708 w 6386648"/>
              <a:gd name="connsiteY603" fmla="*/ 1188531 h 1849426"/>
              <a:gd name="connsiteX604" fmla="*/ 1279732 w 6386648"/>
              <a:gd name="connsiteY604" fmla="*/ 1170507 h 1849426"/>
              <a:gd name="connsiteX605" fmla="*/ 3478710 w 6386648"/>
              <a:gd name="connsiteY605" fmla="*/ 1164499 h 1849426"/>
              <a:gd name="connsiteX606" fmla="*/ 3496735 w 6386648"/>
              <a:gd name="connsiteY606" fmla="*/ 1182523 h 1849426"/>
              <a:gd name="connsiteX607" fmla="*/ 3478710 w 6386648"/>
              <a:gd name="connsiteY607" fmla="*/ 1200548 h 1849426"/>
              <a:gd name="connsiteX608" fmla="*/ 3460686 w 6386648"/>
              <a:gd name="connsiteY608" fmla="*/ 1182523 h 1849426"/>
              <a:gd name="connsiteX609" fmla="*/ 3478710 w 6386648"/>
              <a:gd name="connsiteY609" fmla="*/ 1164499 h 1849426"/>
              <a:gd name="connsiteX610" fmla="*/ 2703660 w 6386648"/>
              <a:gd name="connsiteY610" fmla="*/ 1164499 h 1849426"/>
              <a:gd name="connsiteX611" fmla="*/ 2721685 w 6386648"/>
              <a:gd name="connsiteY611" fmla="*/ 1182523 h 1849426"/>
              <a:gd name="connsiteX612" fmla="*/ 2703660 w 6386648"/>
              <a:gd name="connsiteY612" fmla="*/ 1200548 h 1849426"/>
              <a:gd name="connsiteX613" fmla="*/ 2685636 w 6386648"/>
              <a:gd name="connsiteY613" fmla="*/ 1182523 h 1849426"/>
              <a:gd name="connsiteX614" fmla="*/ 2703660 w 6386648"/>
              <a:gd name="connsiteY614" fmla="*/ 1164499 h 1849426"/>
              <a:gd name="connsiteX615" fmla="*/ 4500093 w 6386648"/>
              <a:gd name="connsiteY615" fmla="*/ 1158491 h 1849426"/>
              <a:gd name="connsiteX616" fmla="*/ 4518118 w 6386648"/>
              <a:gd name="connsiteY616" fmla="*/ 1176516 h 1849426"/>
              <a:gd name="connsiteX617" fmla="*/ 4500093 w 6386648"/>
              <a:gd name="connsiteY617" fmla="*/ 1194540 h 1849426"/>
              <a:gd name="connsiteX618" fmla="*/ 4482069 w 6386648"/>
              <a:gd name="connsiteY618" fmla="*/ 1176516 h 1849426"/>
              <a:gd name="connsiteX619" fmla="*/ 4500093 w 6386648"/>
              <a:gd name="connsiteY619" fmla="*/ 1158491 h 1849426"/>
              <a:gd name="connsiteX620" fmla="*/ 4199686 w 6386648"/>
              <a:gd name="connsiteY620" fmla="*/ 1158491 h 1849426"/>
              <a:gd name="connsiteX621" fmla="*/ 4217711 w 6386648"/>
              <a:gd name="connsiteY621" fmla="*/ 1176516 h 1849426"/>
              <a:gd name="connsiteX622" fmla="*/ 4199686 w 6386648"/>
              <a:gd name="connsiteY622" fmla="*/ 1194540 h 1849426"/>
              <a:gd name="connsiteX623" fmla="*/ 4181662 w 6386648"/>
              <a:gd name="connsiteY623" fmla="*/ 1176516 h 1849426"/>
              <a:gd name="connsiteX624" fmla="*/ 4199686 w 6386648"/>
              <a:gd name="connsiteY624" fmla="*/ 1158491 h 1849426"/>
              <a:gd name="connsiteX625" fmla="*/ 2132887 w 6386648"/>
              <a:gd name="connsiteY625" fmla="*/ 1158491 h 1849426"/>
              <a:gd name="connsiteX626" fmla="*/ 2150912 w 6386648"/>
              <a:gd name="connsiteY626" fmla="*/ 1176516 h 1849426"/>
              <a:gd name="connsiteX627" fmla="*/ 2132887 w 6386648"/>
              <a:gd name="connsiteY627" fmla="*/ 1194540 h 1849426"/>
              <a:gd name="connsiteX628" fmla="*/ 2114863 w 6386648"/>
              <a:gd name="connsiteY628" fmla="*/ 1176516 h 1849426"/>
              <a:gd name="connsiteX629" fmla="*/ 2132887 w 6386648"/>
              <a:gd name="connsiteY629" fmla="*/ 1158491 h 1849426"/>
              <a:gd name="connsiteX630" fmla="*/ 1850505 w 6386648"/>
              <a:gd name="connsiteY630" fmla="*/ 1158491 h 1849426"/>
              <a:gd name="connsiteX631" fmla="*/ 1868530 w 6386648"/>
              <a:gd name="connsiteY631" fmla="*/ 1176516 h 1849426"/>
              <a:gd name="connsiteX632" fmla="*/ 1850505 w 6386648"/>
              <a:gd name="connsiteY632" fmla="*/ 1194540 h 1849426"/>
              <a:gd name="connsiteX633" fmla="*/ 1832481 w 6386648"/>
              <a:gd name="connsiteY633" fmla="*/ 1176516 h 1849426"/>
              <a:gd name="connsiteX634" fmla="*/ 1850505 w 6386648"/>
              <a:gd name="connsiteY634" fmla="*/ 1158491 h 1849426"/>
              <a:gd name="connsiteX635" fmla="*/ 3340522 w 6386648"/>
              <a:gd name="connsiteY635" fmla="*/ 1152483 h 1849426"/>
              <a:gd name="connsiteX636" fmla="*/ 3358547 w 6386648"/>
              <a:gd name="connsiteY636" fmla="*/ 1170507 h 1849426"/>
              <a:gd name="connsiteX637" fmla="*/ 3340522 w 6386648"/>
              <a:gd name="connsiteY637" fmla="*/ 1188532 h 1849426"/>
              <a:gd name="connsiteX638" fmla="*/ 3322498 w 6386648"/>
              <a:gd name="connsiteY638" fmla="*/ 1170507 h 1849426"/>
              <a:gd name="connsiteX639" fmla="*/ 3340522 w 6386648"/>
              <a:gd name="connsiteY639" fmla="*/ 1152483 h 1849426"/>
              <a:gd name="connsiteX640" fmla="*/ 2829831 w 6386648"/>
              <a:gd name="connsiteY640" fmla="*/ 1152483 h 1849426"/>
              <a:gd name="connsiteX641" fmla="*/ 2847856 w 6386648"/>
              <a:gd name="connsiteY641" fmla="*/ 1170507 h 1849426"/>
              <a:gd name="connsiteX642" fmla="*/ 2829831 w 6386648"/>
              <a:gd name="connsiteY642" fmla="*/ 1188532 h 1849426"/>
              <a:gd name="connsiteX643" fmla="*/ 2811807 w 6386648"/>
              <a:gd name="connsiteY643" fmla="*/ 1170507 h 1849426"/>
              <a:gd name="connsiteX644" fmla="*/ 2829831 w 6386648"/>
              <a:gd name="connsiteY644" fmla="*/ 1152483 h 1849426"/>
              <a:gd name="connsiteX645" fmla="*/ 2253050 w 6386648"/>
              <a:gd name="connsiteY645" fmla="*/ 1152483 h 1849426"/>
              <a:gd name="connsiteX646" fmla="*/ 2271075 w 6386648"/>
              <a:gd name="connsiteY646" fmla="*/ 1170507 h 1849426"/>
              <a:gd name="connsiteX647" fmla="*/ 2253050 w 6386648"/>
              <a:gd name="connsiteY647" fmla="*/ 1188532 h 1849426"/>
              <a:gd name="connsiteX648" fmla="*/ 2235026 w 6386648"/>
              <a:gd name="connsiteY648" fmla="*/ 1170507 h 1849426"/>
              <a:gd name="connsiteX649" fmla="*/ 2253050 w 6386648"/>
              <a:gd name="connsiteY649" fmla="*/ 1152483 h 1849426"/>
              <a:gd name="connsiteX650" fmla="*/ 1994700 w 6386648"/>
              <a:gd name="connsiteY650" fmla="*/ 1146474 h 1849426"/>
              <a:gd name="connsiteX651" fmla="*/ 2012725 w 6386648"/>
              <a:gd name="connsiteY651" fmla="*/ 1164498 h 1849426"/>
              <a:gd name="connsiteX652" fmla="*/ 1994700 w 6386648"/>
              <a:gd name="connsiteY652" fmla="*/ 1182523 h 1849426"/>
              <a:gd name="connsiteX653" fmla="*/ 1976676 w 6386648"/>
              <a:gd name="connsiteY653" fmla="*/ 1164498 h 1849426"/>
              <a:gd name="connsiteX654" fmla="*/ 1994700 w 6386648"/>
              <a:gd name="connsiteY654" fmla="*/ 1146474 h 1849426"/>
              <a:gd name="connsiteX655" fmla="*/ 1718326 w 6386648"/>
              <a:gd name="connsiteY655" fmla="*/ 1146474 h 1849426"/>
              <a:gd name="connsiteX656" fmla="*/ 1736351 w 6386648"/>
              <a:gd name="connsiteY656" fmla="*/ 1164498 h 1849426"/>
              <a:gd name="connsiteX657" fmla="*/ 1718326 w 6386648"/>
              <a:gd name="connsiteY657" fmla="*/ 1182523 h 1849426"/>
              <a:gd name="connsiteX658" fmla="*/ 1700302 w 6386648"/>
              <a:gd name="connsiteY658" fmla="*/ 1164498 h 1849426"/>
              <a:gd name="connsiteX659" fmla="*/ 1718326 w 6386648"/>
              <a:gd name="connsiteY659" fmla="*/ 1146474 h 1849426"/>
              <a:gd name="connsiteX660" fmla="*/ 1129529 w 6386648"/>
              <a:gd name="connsiteY660" fmla="*/ 1146474 h 1849426"/>
              <a:gd name="connsiteX661" fmla="*/ 1147554 w 6386648"/>
              <a:gd name="connsiteY661" fmla="*/ 1164498 h 1849426"/>
              <a:gd name="connsiteX662" fmla="*/ 1129529 w 6386648"/>
              <a:gd name="connsiteY662" fmla="*/ 1182523 h 1849426"/>
              <a:gd name="connsiteX663" fmla="*/ 1111505 w 6386648"/>
              <a:gd name="connsiteY663" fmla="*/ 1164498 h 1849426"/>
              <a:gd name="connsiteX664" fmla="*/ 1129529 w 6386648"/>
              <a:gd name="connsiteY664" fmla="*/ 1146474 h 1849426"/>
              <a:gd name="connsiteX665" fmla="*/ 498674 w 6386648"/>
              <a:gd name="connsiteY665" fmla="*/ 1140466 h 1849426"/>
              <a:gd name="connsiteX666" fmla="*/ 516699 w 6386648"/>
              <a:gd name="connsiteY666" fmla="*/ 1158490 h 1849426"/>
              <a:gd name="connsiteX667" fmla="*/ 498674 w 6386648"/>
              <a:gd name="connsiteY667" fmla="*/ 1176515 h 1849426"/>
              <a:gd name="connsiteX668" fmla="*/ 480650 w 6386648"/>
              <a:gd name="connsiteY668" fmla="*/ 1158490 h 1849426"/>
              <a:gd name="connsiteX669" fmla="*/ 498674 w 6386648"/>
              <a:gd name="connsiteY669" fmla="*/ 1140466 h 1849426"/>
              <a:gd name="connsiteX670" fmla="*/ 3707019 w 6386648"/>
              <a:gd name="connsiteY670" fmla="*/ 1134458 h 1849426"/>
              <a:gd name="connsiteX671" fmla="*/ 3725044 w 6386648"/>
              <a:gd name="connsiteY671" fmla="*/ 1152482 h 1849426"/>
              <a:gd name="connsiteX672" fmla="*/ 3707019 w 6386648"/>
              <a:gd name="connsiteY672" fmla="*/ 1170507 h 1849426"/>
              <a:gd name="connsiteX673" fmla="*/ 3688994 w 6386648"/>
              <a:gd name="connsiteY673" fmla="*/ 1152482 h 1849426"/>
              <a:gd name="connsiteX674" fmla="*/ 3707019 w 6386648"/>
              <a:gd name="connsiteY674" fmla="*/ 1134458 h 1849426"/>
              <a:gd name="connsiteX675" fmla="*/ 799081 w 6386648"/>
              <a:gd name="connsiteY675" fmla="*/ 1134458 h 1849426"/>
              <a:gd name="connsiteX676" fmla="*/ 817106 w 6386648"/>
              <a:gd name="connsiteY676" fmla="*/ 1152482 h 1849426"/>
              <a:gd name="connsiteX677" fmla="*/ 799081 w 6386648"/>
              <a:gd name="connsiteY677" fmla="*/ 1170507 h 1849426"/>
              <a:gd name="connsiteX678" fmla="*/ 781057 w 6386648"/>
              <a:gd name="connsiteY678" fmla="*/ 1152482 h 1849426"/>
              <a:gd name="connsiteX679" fmla="*/ 799081 w 6386648"/>
              <a:gd name="connsiteY679" fmla="*/ 1134458 h 1849426"/>
              <a:gd name="connsiteX680" fmla="*/ 384520 w 6386648"/>
              <a:gd name="connsiteY680" fmla="*/ 1134458 h 1849426"/>
              <a:gd name="connsiteX681" fmla="*/ 402545 w 6386648"/>
              <a:gd name="connsiteY681" fmla="*/ 1152482 h 1849426"/>
              <a:gd name="connsiteX682" fmla="*/ 384520 w 6386648"/>
              <a:gd name="connsiteY682" fmla="*/ 1170507 h 1849426"/>
              <a:gd name="connsiteX683" fmla="*/ 366496 w 6386648"/>
              <a:gd name="connsiteY683" fmla="*/ 1152482 h 1849426"/>
              <a:gd name="connsiteX684" fmla="*/ 384520 w 6386648"/>
              <a:gd name="connsiteY684" fmla="*/ 1134458 h 1849426"/>
              <a:gd name="connsiteX685" fmla="*/ 3935328 w 6386648"/>
              <a:gd name="connsiteY685" fmla="*/ 1128450 h 1849426"/>
              <a:gd name="connsiteX686" fmla="*/ 3953353 w 6386648"/>
              <a:gd name="connsiteY686" fmla="*/ 1146475 h 1849426"/>
              <a:gd name="connsiteX687" fmla="*/ 3935328 w 6386648"/>
              <a:gd name="connsiteY687" fmla="*/ 1164499 h 1849426"/>
              <a:gd name="connsiteX688" fmla="*/ 3917304 w 6386648"/>
              <a:gd name="connsiteY688" fmla="*/ 1146475 h 1849426"/>
              <a:gd name="connsiteX689" fmla="*/ 3935328 w 6386648"/>
              <a:gd name="connsiteY689" fmla="*/ 1128450 h 1849426"/>
              <a:gd name="connsiteX690" fmla="*/ 1514049 w 6386648"/>
              <a:gd name="connsiteY690" fmla="*/ 1128450 h 1849426"/>
              <a:gd name="connsiteX691" fmla="*/ 1532074 w 6386648"/>
              <a:gd name="connsiteY691" fmla="*/ 1146475 h 1849426"/>
              <a:gd name="connsiteX692" fmla="*/ 1514049 w 6386648"/>
              <a:gd name="connsiteY692" fmla="*/ 1164499 h 1849426"/>
              <a:gd name="connsiteX693" fmla="*/ 1496025 w 6386648"/>
              <a:gd name="connsiteY693" fmla="*/ 1146475 h 1849426"/>
              <a:gd name="connsiteX694" fmla="*/ 1514049 w 6386648"/>
              <a:gd name="connsiteY694" fmla="*/ 1128450 h 1849426"/>
              <a:gd name="connsiteX695" fmla="*/ 4650296 w 6386648"/>
              <a:gd name="connsiteY695" fmla="*/ 1122442 h 1849426"/>
              <a:gd name="connsiteX696" fmla="*/ 4668321 w 6386648"/>
              <a:gd name="connsiteY696" fmla="*/ 1140466 h 1849426"/>
              <a:gd name="connsiteX697" fmla="*/ 4650296 w 6386648"/>
              <a:gd name="connsiteY697" fmla="*/ 1158491 h 1849426"/>
              <a:gd name="connsiteX698" fmla="*/ 4632272 w 6386648"/>
              <a:gd name="connsiteY698" fmla="*/ 1140466 h 1849426"/>
              <a:gd name="connsiteX699" fmla="*/ 4650296 w 6386648"/>
              <a:gd name="connsiteY699" fmla="*/ 1122442 h 1849426"/>
              <a:gd name="connsiteX700" fmla="*/ 4073515 w 6386648"/>
              <a:gd name="connsiteY700" fmla="*/ 1122442 h 1849426"/>
              <a:gd name="connsiteX701" fmla="*/ 4091540 w 6386648"/>
              <a:gd name="connsiteY701" fmla="*/ 1140466 h 1849426"/>
              <a:gd name="connsiteX702" fmla="*/ 4073515 w 6386648"/>
              <a:gd name="connsiteY702" fmla="*/ 1158491 h 1849426"/>
              <a:gd name="connsiteX703" fmla="*/ 4055491 w 6386648"/>
              <a:gd name="connsiteY703" fmla="*/ 1140466 h 1849426"/>
              <a:gd name="connsiteX704" fmla="*/ 4073515 w 6386648"/>
              <a:gd name="connsiteY704" fmla="*/ 1122442 h 1849426"/>
              <a:gd name="connsiteX705" fmla="*/ 2475351 w 6386648"/>
              <a:gd name="connsiteY705" fmla="*/ 1122442 h 1849426"/>
              <a:gd name="connsiteX706" fmla="*/ 2493376 w 6386648"/>
              <a:gd name="connsiteY706" fmla="*/ 1140466 h 1849426"/>
              <a:gd name="connsiteX707" fmla="*/ 2475351 w 6386648"/>
              <a:gd name="connsiteY707" fmla="*/ 1158491 h 1849426"/>
              <a:gd name="connsiteX708" fmla="*/ 2457326 w 6386648"/>
              <a:gd name="connsiteY708" fmla="*/ 1140466 h 1849426"/>
              <a:gd name="connsiteX709" fmla="*/ 2475351 w 6386648"/>
              <a:gd name="connsiteY709" fmla="*/ 1122442 h 1849426"/>
              <a:gd name="connsiteX710" fmla="*/ 1393887 w 6386648"/>
              <a:gd name="connsiteY710" fmla="*/ 1122442 h 1849426"/>
              <a:gd name="connsiteX711" fmla="*/ 1411912 w 6386648"/>
              <a:gd name="connsiteY711" fmla="*/ 1140466 h 1849426"/>
              <a:gd name="connsiteX712" fmla="*/ 1393887 w 6386648"/>
              <a:gd name="connsiteY712" fmla="*/ 1158491 h 1849426"/>
              <a:gd name="connsiteX713" fmla="*/ 1375863 w 6386648"/>
              <a:gd name="connsiteY713" fmla="*/ 1140466 h 1849426"/>
              <a:gd name="connsiteX714" fmla="*/ 1393887 w 6386648"/>
              <a:gd name="connsiteY714" fmla="*/ 1122442 h 1849426"/>
              <a:gd name="connsiteX715" fmla="*/ 3058140 w 6386648"/>
              <a:gd name="connsiteY715" fmla="*/ 1116434 h 1849426"/>
              <a:gd name="connsiteX716" fmla="*/ 3076165 w 6386648"/>
              <a:gd name="connsiteY716" fmla="*/ 1134458 h 1849426"/>
              <a:gd name="connsiteX717" fmla="*/ 3058140 w 6386648"/>
              <a:gd name="connsiteY717" fmla="*/ 1152483 h 1849426"/>
              <a:gd name="connsiteX718" fmla="*/ 3040116 w 6386648"/>
              <a:gd name="connsiteY718" fmla="*/ 1134458 h 1849426"/>
              <a:gd name="connsiteX719" fmla="*/ 3058140 w 6386648"/>
              <a:gd name="connsiteY719" fmla="*/ 1116434 h 1849426"/>
              <a:gd name="connsiteX720" fmla="*/ 4800499 w 6386648"/>
              <a:gd name="connsiteY720" fmla="*/ 1092401 h 1849426"/>
              <a:gd name="connsiteX721" fmla="*/ 4818524 w 6386648"/>
              <a:gd name="connsiteY721" fmla="*/ 1110425 h 1849426"/>
              <a:gd name="connsiteX722" fmla="*/ 4800499 w 6386648"/>
              <a:gd name="connsiteY722" fmla="*/ 1128450 h 1849426"/>
              <a:gd name="connsiteX723" fmla="*/ 4782475 w 6386648"/>
              <a:gd name="connsiteY723" fmla="*/ 1110425 h 1849426"/>
              <a:gd name="connsiteX724" fmla="*/ 4800499 w 6386648"/>
              <a:gd name="connsiteY724" fmla="*/ 1092401 h 1849426"/>
              <a:gd name="connsiteX725" fmla="*/ 2349180 w 6386648"/>
              <a:gd name="connsiteY725" fmla="*/ 1092401 h 1849426"/>
              <a:gd name="connsiteX726" fmla="*/ 2367205 w 6386648"/>
              <a:gd name="connsiteY726" fmla="*/ 1110425 h 1849426"/>
              <a:gd name="connsiteX727" fmla="*/ 2349180 w 6386648"/>
              <a:gd name="connsiteY727" fmla="*/ 1128450 h 1849426"/>
              <a:gd name="connsiteX728" fmla="*/ 2331156 w 6386648"/>
              <a:gd name="connsiteY728" fmla="*/ 1110425 h 1849426"/>
              <a:gd name="connsiteX729" fmla="*/ 2349180 w 6386648"/>
              <a:gd name="connsiteY729" fmla="*/ 1092401 h 1849426"/>
              <a:gd name="connsiteX730" fmla="*/ 931260 w 6386648"/>
              <a:gd name="connsiteY730" fmla="*/ 1092401 h 1849426"/>
              <a:gd name="connsiteX731" fmla="*/ 949285 w 6386648"/>
              <a:gd name="connsiteY731" fmla="*/ 1110425 h 1849426"/>
              <a:gd name="connsiteX732" fmla="*/ 931260 w 6386648"/>
              <a:gd name="connsiteY732" fmla="*/ 1128450 h 1849426"/>
              <a:gd name="connsiteX733" fmla="*/ 913236 w 6386648"/>
              <a:gd name="connsiteY733" fmla="*/ 1110425 h 1849426"/>
              <a:gd name="connsiteX734" fmla="*/ 931260 w 6386648"/>
              <a:gd name="connsiteY734" fmla="*/ 1092401 h 1849426"/>
              <a:gd name="connsiteX735" fmla="*/ 4986752 w 6386648"/>
              <a:gd name="connsiteY735" fmla="*/ 1086393 h 1849426"/>
              <a:gd name="connsiteX736" fmla="*/ 5004777 w 6386648"/>
              <a:gd name="connsiteY736" fmla="*/ 1104417 h 1849426"/>
              <a:gd name="connsiteX737" fmla="*/ 4986752 w 6386648"/>
              <a:gd name="connsiteY737" fmla="*/ 1122442 h 1849426"/>
              <a:gd name="connsiteX738" fmla="*/ 4968728 w 6386648"/>
              <a:gd name="connsiteY738" fmla="*/ 1104417 h 1849426"/>
              <a:gd name="connsiteX739" fmla="*/ 4986752 w 6386648"/>
              <a:gd name="connsiteY739" fmla="*/ 1086393 h 1849426"/>
              <a:gd name="connsiteX740" fmla="*/ 3815165 w 6386648"/>
              <a:gd name="connsiteY740" fmla="*/ 1086393 h 1849426"/>
              <a:gd name="connsiteX741" fmla="*/ 3833190 w 6386648"/>
              <a:gd name="connsiteY741" fmla="*/ 1104417 h 1849426"/>
              <a:gd name="connsiteX742" fmla="*/ 3815165 w 6386648"/>
              <a:gd name="connsiteY742" fmla="*/ 1122442 h 1849426"/>
              <a:gd name="connsiteX743" fmla="*/ 3797141 w 6386648"/>
              <a:gd name="connsiteY743" fmla="*/ 1104417 h 1849426"/>
              <a:gd name="connsiteX744" fmla="*/ 3815165 w 6386648"/>
              <a:gd name="connsiteY744" fmla="*/ 1086393 h 1849426"/>
              <a:gd name="connsiteX745" fmla="*/ 3586856 w 6386648"/>
              <a:gd name="connsiteY745" fmla="*/ 1086393 h 1849426"/>
              <a:gd name="connsiteX746" fmla="*/ 3604881 w 6386648"/>
              <a:gd name="connsiteY746" fmla="*/ 1104417 h 1849426"/>
              <a:gd name="connsiteX747" fmla="*/ 3586856 w 6386648"/>
              <a:gd name="connsiteY747" fmla="*/ 1122442 h 1849426"/>
              <a:gd name="connsiteX748" fmla="*/ 3568831 w 6386648"/>
              <a:gd name="connsiteY748" fmla="*/ 1104417 h 1849426"/>
              <a:gd name="connsiteX749" fmla="*/ 3586856 w 6386648"/>
              <a:gd name="connsiteY749" fmla="*/ 1086393 h 1849426"/>
              <a:gd name="connsiteX750" fmla="*/ 3166287 w 6386648"/>
              <a:gd name="connsiteY750" fmla="*/ 1086393 h 1849426"/>
              <a:gd name="connsiteX751" fmla="*/ 3184312 w 6386648"/>
              <a:gd name="connsiteY751" fmla="*/ 1104417 h 1849426"/>
              <a:gd name="connsiteX752" fmla="*/ 3166287 w 6386648"/>
              <a:gd name="connsiteY752" fmla="*/ 1122442 h 1849426"/>
              <a:gd name="connsiteX753" fmla="*/ 3148262 w 6386648"/>
              <a:gd name="connsiteY753" fmla="*/ 1104417 h 1849426"/>
              <a:gd name="connsiteX754" fmla="*/ 3166287 w 6386648"/>
              <a:gd name="connsiteY754" fmla="*/ 1086393 h 1849426"/>
              <a:gd name="connsiteX755" fmla="*/ 2595514 w 6386648"/>
              <a:gd name="connsiteY755" fmla="*/ 1086393 h 1849426"/>
              <a:gd name="connsiteX756" fmla="*/ 2613539 w 6386648"/>
              <a:gd name="connsiteY756" fmla="*/ 1104417 h 1849426"/>
              <a:gd name="connsiteX757" fmla="*/ 2595514 w 6386648"/>
              <a:gd name="connsiteY757" fmla="*/ 1122442 h 1849426"/>
              <a:gd name="connsiteX758" fmla="*/ 2577489 w 6386648"/>
              <a:gd name="connsiteY758" fmla="*/ 1104417 h 1849426"/>
              <a:gd name="connsiteX759" fmla="*/ 2595514 w 6386648"/>
              <a:gd name="connsiteY759" fmla="*/ 1086393 h 1849426"/>
              <a:gd name="connsiteX760" fmla="*/ 1628204 w 6386648"/>
              <a:gd name="connsiteY760" fmla="*/ 1074377 h 1849426"/>
              <a:gd name="connsiteX761" fmla="*/ 1646229 w 6386648"/>
              <a:gd name="connsiteY761" fmla="*/ 1092401 h 1849426"/>
              <a:gd name="connsiteX762" fmla="*/ 1628204 w 6386648"/>
              <a:gd name="connsiteY762" fmla="*/ 1110426 h 1849426"/>
              <a:gd name="connsiteX763" fmla="*/ 1610180 w 6386648"/>
              <a:gd name="connsiteY763" fmla="*/ 1092401 h 1849426"/>
              <a:gd name="connsiteX764" fmla="*/ 1628204 w 6386648"/>
              <a:gd name="connsiteY764" fmla="*/ 1074377 h 1849426"/>
              <a:gd name="connsiteX765" fmla="*/ 642870 w 6386648"/>
              <a:gd name="connsiteY765" fmla="*/ 1074377 h 1849426"/>
              <a:gd name="connsiteX766" fmla="*/ 660895 w 6386648"/>
              <a:gd name="connsiteY766" fmla="*/ 1092401 h 1849426"/>
              <a:gd name="connsiteX767" fmla="*/ 642870 w 6386648"/>
              <a:gd name="connsiteY767" fmla="*/ 1110426 h 1849426"/>
              <a:gd name="connsiteX768" fmla="*/ 624846 w 6386648"/>
              <a:gd name="connsiteY768" fmla="*/ 1092401 h 1849426"/>
              <a:gd name="connsiteX769" fmla="*/ 642870 w 6386648"/>
              <a:gd name="connsiteY769" fmla="*/ 1074377 h 1849426"/>
              <a:gd name="connsiteX770" fmla="*/ 2925961 w 6386648"/>
              <a:gd name="connsiteY770" fmla="*/ 1068369 h 1849426"/>
              <a:gd name="connsiteX771" fmla="*/ 2943986 w 6386648"/>
              <a:gd name="connsiteY771" fmla="*/ 1086394 h 1849426"/>
              <a:gd name="connsiteX772" fmla="*/ 2925961 w 6386648"/>
              <a:gd name="connsiteY772" fmla="*/ 1104418 h 1849426"/>
              <a:gd name="connsiteX773" fmla="*/ 2907936 w 6386648"/>
              <a:gd name="connsiteY773" fmla="*/ 1086394 h 1849426"/>
              <a:gd name="connsiteX774" fmla="*/ 2925961 w 6386648"/>
              <a:gd name="connsiteY774" fmla="*/ 1068369 h 1849426"/>
              <a:gd name="connsiteX775" fmla="*/ 3424636 w 6386648"/>
              <a:gd name="connsiteY775" fmla="*/ 1062360 h 1849426"/>
              <a:gd name="connsiteX776" fmla="*/ 3442661 w 6386648"/>
              <a:gd name="connsiteY776" fmla="*/ 1080384 h 1849426"/>
              <a:gd name="connsiteX777" fmla="*/ 3424636 w 6386648"/>
              <a:gd name="connsiteY777" fmla="*/ 1098409 h 1849426"/>
              <a:gd name="connsiteX778" fmla="*/ 3406612 w 6386648"/>
              <a:gd name="connsiteY778" fmla="*/ 1080384 h 1849426"/>
              <a:gd name="connsiteX779" fmla="*/ 3424636 w 6386648"/>
              <a:gd name="connsiteY779" fmla="*/ 1062360 h 1849426"/>
              <a:gd name="connsiteX780" fmla="*/ 1249691 w 6386648"/>
              <a:gd name="connsiteY780" fmla="*/ 1062360 h 1849426"/>
              <a:gd name="connsiteX781" fmla="*/ 1267716 w 6386648"/>
              <a:gd name="connsiteY781" fmla="*/ 1080384 h 1849426"/>
              <a:gd name="connsiteX782" fmla="*/ 1249691 w 6386648"/>
              <a:gd name="connsiteY782" fmla="*/ 1098409 h 1849426"/>
              <a:gd name="connsiteX783" fmla="*/ 1231667 w 6386648"/>
              <a:gd name="connsiteY783" fmla="*/ 1080384 h 1849426"/>
              <a:gd name="connsiteX784" fmla="*/ 1249691 w 6386648"/>
              <a:gd name="connsiteY784" fmla="*/ 1062360 h 1849426"/>
              <a:gd name="connsiteX785" fmla="*/ 1075456 w 6386648"/>
              <a:gd name="connsiteY785" fmla="*/ 1062360 h 1849426"/>
              <a:gd name="connsiteX786" fmla="*/ 1093480 w 6386648"/>
              <a:gd name="connsiteY786" fmla="*/ 1080384 h 1849426"/>
              <a:gd name="connsiteX787" fmla="*/ 1075456 w 6386648"/>
              <a:gd name="connsiteY787" fmla="*/ 1098409 h 1849426"/>
              <a:gd name="connsiteX788" fmla="*/ 1057431 w 6386648"/>
              <a:gd name="connsiteY788" fmla="*/ 1080384 h 1849426"/>
              <a:gd name="connsiteX789" fmla="*/ 1075456 w 6386648"/>
              <a:gd name="connsiteY789" fmla="*/ 1062360 h 1849426"/>
              <a:gd name="connsiteX790" fmla="*/ 1928611 w 6386648"/>
              <a:gd name="connsiteY790" fmla="*/ 1056352 h 1849426"/>
              <a:gd name="connsiteX791" fmla="*/ 1946636 w 6386648"/>
              <a:gd name="connsiteY791" fmla="*/ 1074376 h 1849426"/>
              <a:gd name="connsiteX792" fmla="*/ 1928611 w 6386648"/>
              <a:gd name="connsiteY792" fmla="*/ 1092401 h 1849426"/>
              <a:gd name="connsiteX793" fmla="*/ 1910587 w 6386648"/>
              <a:gd name="connsiteY793" fmla="*/ 1074376 h 1849426"/>
              <a:gd name="connsiteX794" fmla="*/ 1928611 w 6386648"/>
              <a:gd name="connsiteY794" fmla="*/ 1056352 h 1849426"/>
              <a:gd name="connsiteX795" fmla="*/ 2709668 w 6386648"/>
              <a:gd name="connsiteY795" fmla="*/ 1044336 h 1849426"/>
              <a:gd name="connsiteX796" fmla="*/ 2727693 w 6386648"/>
              <a:gd name="connsiteY796" fmla="*/ 1062360 h 1849426"/>
              <a:gd name="connsiteX797" fmla="*/ 2709668 w 6386648"/>
              <a:gd name="connsiteY797" fmla="*/ 1080385 h 1849426"/>
              <a:gd name="connsiteX798" fmla="*/ 2691644 w 6386648"/>
              <a:gd name="connsiteY798" fmla="*/ 1062360 h 1849426"/>
              <a:gd name="connsiteX799" fmla="*/ 2709668 w 6386648"/>
              <a:gd name="connsiteY799" fmla="*/ 1044336 h 1849426"/>
              <a:gd name="connsiteX800" fmla="*/ 1784415 w 6386648"/>
              <a:gd name="connsiteY800" fmla="*/ 1044336 h 1849426"/>
              <a:gd name="connsiteX801" fmla="*/ 1802440 w 6386648"/>
              <a:gd name="connsiteY801" fmla="*/ 1062360 h 1849426"/>
              <a:gd name="connsiteX802" fmla="*/ 1784415 w 6386648"/>
              <a:gd name="connsiteY802" fmla="*/ 1080385 h 1849426"/>
              <a:gd name="connsiteX803" fmla="*/ 1766391 w 6386648"/>
              <a:gd name="connsiteY803" fmla="*/ 1062360 h 1849426"/>
              <a:gd name="connsiteX804" fmla="*/ 1784415 w 6386648"/>
              <a:gd name="connsiteY804" fmla="*/ 1044336 h 1849426"/>
              <a:gd name="connsiteX805" fmla="*/ 3292457 w 6386648"/>
              <a:gd name="connsiteY805" fmla="*/ 1038328 h 1849426"/>
              <a:gd name="connsiteX806" fmla="*/ 3310482 w 6386648"/>
              <a:gd name="connsiteY806" fmla="*/ 1056353 h 1849426"/>
              <a:gd name="connsiteX807" fmla="*/ 3292457 w 6386648"/>
              <a:gd name="connsiteY807" fmla="*/ 1074377 h 1849426"/>
              <a:gd name="connsiteX808" fmla="*/ 3274433 w 6386648"/>
              <a:gd name="connsiteY808" fmla="*/ 1056353 h 1849426"/>
              <a:gd name="connsiteX809" fmla="*/ 3292457 w 6386648"/>
              <a:gd name="connsiteY809" fmla="*/ 1038328 h 1849426"/>
              <a:gd name="connsiteX810" fmla="*/ 2198977 w 6386648"/>
              <a:gd name="connsiteY810" fmla="*/ 1038328 h 1849426"/>
              <a:gd name="connsiteX811" fmla="*/ 2217002 w 6386648"/>
              <a:gd name="connsiteY811" fmla="*/ 1056353 h 1849426"/>
              <a:gd name="connsiteX812" fmla="*/ 2198977 w 6386648"/>
              <a:gd name="connsiteY812" fmla="*/ 1074377 h 1849426"/>
              <a:gd name="connsiteX813" fmla="*/ 2180953 w 6386648"/>
              <a:gd name="connsiteY813" fmla="*/ 1056353 h 1849426"/>
              <a:gd name="connsiteX814" fmla="*/ 2198977 w 6386648"/>
              <a:gd name="connsiteY814" fmla="*/ 1038328 h 1849426"/>
              <a:gd name="connsiteX815" fmla="*/ 2078814 w 6386648"/>
              <a:gd name="connsiteY815" fmla="*/ 1032320 h 1849426"/>
              <a:gd name="connsiteX816" fmla="*/ 2096839 w 6386648"/>
              <a:gd name="connsiteY816" fmla="*/ 1050344 h 1849426"/>
              <a:gd name="connsiteX817" fmla="*/ 2078814 w 6386648"/>
              <a:gd name="connsiteY817" fmla="*/ 1068369 h 1849426"/>
              <a:gd name="connsiteX818" fmla="*/ 2060790 w 6386648"/>
              <a:gd name="connsiteY818" fmla="*/ 1050344 h 1849426"/>
              <a:gd name="connsiteX819" fmla="*/ 2078814 w 6386648"/>
              <a:gd name="connsiteY819" fmla="*/ 1032320 h 1849426"/>
              <a:gd name="connsiteX820" fmla="*/ 3983393 w 6386648"/>
              <a:gd name="connsiteY820" fmla="*/ 1026312 h 1849426"/>
              <a:gd name="connsiteX821" fmla="*/ 4001418 w 6386648"/>
              <a:gd name="connsiteY821" fmla="*/ 1044336 h 1849426"/>
              <a:gd name="connsiteX822" fmla="*/ 3983393 w 6386648"/>
              <a:gd name="connsiteY822" fmla="*/ 1062361 h 1849426"/>
              <a:gd name="connsiteX823" fmla="*/ 3965369 w 6386648"/>
              <a:gd name="connsiteY823" fmla="*/ 1044336 h 1849426"/>
              <a:gd name="connsiteX824" fmla="*/ 3983393 w 6386648"/>
              <a:gd name="connsiteY824" fmla="*/ 1026312 h 1849426"/>
              <a:gd name="connsiteX825" fmla="*/ 817106 w 6386648"/>
              <a:gd name="connsiteY825" fmla="*/ 1020304 h 1849426"/>
              <a:gd name="connsiteX826" fmla="*/ 829123 w 6386648"/>
              <a:gd name="connsiteY826" fmla="*/ 1032320 h 1849426"/>
              <a:gd name="connsiteX827" fmla="*/ 817106 w 6386648"/>
              <a:gd name="connsiteY827" fmla="*/ 1044336 h 1849426"/>
              <a:gd name="connsiteX828" fmla="*/ 805090 w 6386648"/>
              <a:gd name="connsiteY828" fmla="*/ 1032320 h 1849426"/>
              <a:gd name="connsiteX829" fmla="*/ 817106 w 6386648"/>
              <a:gd name="connsiteY829" fmla="*/ 1020304 h 1849426"/>
              <a:gd name="connsiteX830" fmla="*/ 2817815 w 6386648"/>
              <a:gd name="connsiteY830" fmla="*/ 1014295 h 1849426"/>
              <a:gd name="connsiteX831" fmla="*/ 2835840 w 6386648"/>
              <a:gd name="connsiteY831" fmla="*/ 1032319 h 1849426"/>
              <a:gd name="connsiteX832" fmla="*/ 2817815 w 6386648"/>
              <a:gd name="connsiteY832" fmla="*/ 1050344 h 1849426"/>
              <a:gd name="connsiteX833" fmla="*/ 2799791 w 6386648"/>
              <a:gd name="connsiteY833" fmla="*/ 1032319 h 1849426"/>
              <a:gd name="connsiteX834" fmla="*/ 2817815 w 6386648"/>
              <a:gd name="connsiteY834" fmla="*/ 1014295 h 1849426"/>
              <a:gd name="connsiteX835" fmla="*/ 2445310 w 6386648"/>
              <a:gd name="connsiteY835" fmla="*/ 1014295 h 1849426"/>
              <a:gd name="connsiteX836" fmla="*/ 2463335 w 6386648"/>
              <a:gd name="connsiteY836" fmla="*/ 1032319 h 1849426"/>
              <a:gd name="connsiteX837" fmla="*/ 2445310 w 6386648"/>
              <a:gd name="connsiteY837" fmla="*/ 1050344 h 1849426"/>
              <a:gd name="connsiteX838" fmla="*/ 2427285 w 6386648"/>
              <a:gd name="connsiteY838" fmla="*/ 1032319 h 1849426"/>
              <a:gd name="connsiteX839" fmla="*/ 2445310 w 6386648"/>
              <a:gd name="connsiteY839" fmla="*/ 1014295 h 1849426"/>
              <a:gd name="connsiteX840" fmla="*/ 420569 w 6386648"/>
              <a:gd name="connsiteY840" fmla="*/ 1014295 h 1849426"/>
              <a:gd name="connsiteX841" fmla="*/ 438594 w 6386648"/>
              <a:gd name="connsiteY841" fmla="*/ 1032319 h 1849426"/>
              <a:gd name="connsiteX842" fmla="*/ 420569 w 6386648"/>
              <a:gd name="connsiteY842" fmla="*/ 1050344 h 1849426"/>
              <a:gd name="connsiteX843" fmla="*/ 402545 w 6386648"/>
              <a:gd name="connsiteY843" fmla="*/ 1032319 h 1849426"/>
              <a:gd name="connsiteX844" fmla="*/ 420569 w 6386648"/>
              <a:gd name="connsiteY844" fmla="*/ 1014295 h 1849426"/>
              <a:gd name="connsiteX845" fmla="*/ 1520057 w 6386648"/>
              <a:gd name="connsiteY845" fmla="*/ 1008287 h 1849426"/>
              <a:gd name="connsiteX846" fmla="*/ 1538082 w 6386648"/>
              <a:gd name="connsiteY846" fmla="*/ 1026312 h 1849426"/>
              <a:gd name="connsiteX847" fmla="*/ 1520057 w 6386648"/>
              <a:gd name="connsiteY847" fmla="*/ 1044336 h 1849426"/>
              <a:gd name="connsiteX848" fmla="*/ 1502033 w 6386648"/>
              <a:gd name="connsiteY848" fmla="*/ 1026312 h 1849426"/>
              <a:gd name="connsiteX849" fmla="*/ 1520057 w 6386648"/>
              <a:gd name="connsiteY849" fmla="*/ 1008287 h 1849426"/>
              <a:gd name="connsiteX850" fmla="*/ 1387878 w 6386648"/>
              <a:gd name="connsiteY850" fmla="*/ 1008287 h 1849426"/>
              <a:gd name="connsiteX851" fmla="*/ 1405903 w 6386648"/>
              <a:gd name="connsiteY851" fmla="*/ 1026312 h 1849426"/>
              <a:gd name="connsiteX852" fmla="*/ 1387878 w 6386648"/>
              <a:gd name="connsiteY852" fmla="*/ 1044336 h 1849426"/>
              <a:gd name="connsiteX853" fmla="*/ 1369854 w 6386648"/>
              <a:gd name="connsiteY853" fmla="*/ 1026312 h 1849426"/>
              <a:gd name="connsiteX854" fmla="*/ 1387878 w 6386648"/>
              <a:gd name="connsiteY854" fmla="*/ 1008287 h 1849426"/>
              <a:gd name="connsiteX855" fmla="*/ 534724 w 6386648"/>
              <a:gd name="connsiteY855" fmla="*/ 1008287 h 1849426"/>
              <a:gd name="connsiteX856" fmla="*/ 552748 w 6386648"/>
              <a:gd name="connsiteY856" fmla="*/ 1026312 h 1849426"/>
              <a:gd name="connsiteX857" fmla="*/ 534724 w 6386648"/>
              <a:gd name="connsiteY857" fmla="*/ 1044336 h 1849426"/>
              <a:gd name="connsiteX858" fmla="*/ 516699 w 6386648"/>
              <a:gd name="connsiteY858" fmla="*/ 1026312 h 1849426"/>
              <a:gd name="connsiteX859" fmla="*/ 534724 w 6386648"/>
              <a:gd name="connsiteY859" fmla="*/ 1008287 h 1849426"/>
              <a:gd name="connsiteX860" fmla="*/ 3016083 w 6386648"/>
              <a:gd name="connsiteY860" fmla="*/ 1002279 h 1849426"/>
              <a:gd name="connsiteX861" fmla="*/ 3034108 w 6386648"/>
              <a:gd name="connsiteY861" fmla="*/ 1020303 h 1849426"/>
              <a:gd name="connsiteX862" fmla="*/ 3016083 w 6386648"/>
              <a:gd name="connsiteY862" fmla="*/ 1038328 h 1849426"/>
              <a:gd name="connsiteX863" fmla="*/ 2998058 w 6386648"/>
              <a:gd name="connsiteY863" fmla="*/ 1020303 h 1849426"/>
              <a:gd name="connsiteX864" fmla="*/ 3016083 w 6386648"/>
              <a:gd name="connsiteY864" fmla="*/ 1002279 h 1849426"/>
              <a:gd name="connsiteX865" fmla="*/ 294398 w 6386648"/>
              <a:gd name="connsiteY865" fmla="*/ 996271 h 1849426"/>
              <a:gd name="connsiteX866" fmla="*/ 312423 w 6386648"/>
              <a:gd name="connsiteY866" fmla="*/ 1014295 h 1849426"/>
              <a:gd name="connsiteX867" fmla="*/ 294398 w 6386648"/>
              <a:gd name="connsiteY867" fmla="*/ 1032320 h 1849426"/>
              <a:gd name="connsiteX868" fmla="*/ 276374 w 6386648"/>
              <a:gd name="connsiteY868" fmla="*/ 1014295 h 1849426"/>
              <a:gd name="connsiteX869" fmla="*/ 294398 w 6386648"/>
              <a:gd name="connsiteY869" fmla="*/ 996271 h 1849426"/>
              <a:gd name="connsiteX870" fmla="*/ 3676978 w 6386648"/>
              <a:gd name="connsiteY870" fmla="*/ 990263 h 1849426"/>
              <a:gd name="connsiteX871" fmla="*/ 3695003 w 6386648"/>
              <a:gd name="connsiteY871" fmla="*/ 1008287 h 1849426"/>
              <a:gd name="connsiteX872" fmla="*/ 3676978 w 6386648"/>
              <a:gd name="connsiteY872" fmla="*/ 1026312 h 1849426"/>
              <a:gd name="connsiteX873" fmla="*/ 3658953 w 6386648"/>
              <a:gd name="connsiteY873" fmla="*/ 1008287 h 1849426"/>
              <a:gd name="connsiteX874" fmla="*/ 3676978 w 6386648"/>
              <a:gd name="connsiteY874" fmla="*/ 990263 h 1849426"/>
              <a:gd name="connsiteX875" fmla="*/ 3544799 w 6386648"/>
              <a:gd name="connsiteY875" fmla="*/ 984255 h 1849426"/>
              <a:gd name="connsiteX876" fmla="*/ 3562824 w 6386648"/>
              <a:gd name="connsiteY876" fmla="*/ 1002279 h 1849426"/>
              <a:gd name="connsiteX877" fmla="*/ 3544799 w 6386648"/>
              <a:gd name="connsiteY877" fmla="*/ 1020304 h 1849426"/>
              <a:gd name="connsiteX878" fmla="*/ 3526775 w 6386648"/>
              <a:gd name="connsiteY878" fmla="*/ 1002279 h 1849426"/>
              <a:gd name="connsiteX879" fmla="*/ 3544799 w 6386648"/>
              <a:gd name="connsiteY879" fmla="*/ 984255 h 1849426"/>
              <a:gd name="connsiteX880" fmla="*/ 708959 w 6386648"/>
              <a:gd name="connsiteY880" fmla="*/ 984255 h 1849426"/>
              <a:gd name="connsiteX881" fmla="*/ 726984 w 6386648"/>
              <a:gd name="connsiteY881" fmla="*/ 1002279 h 1849426"/>
              <a:gd name="connsiteX882" fmla="*/ 708959 w 6386648"/>
              <a:gd name="connsiteY882" fmla="*/ 1020304 h 1849426"/>
              <a:gd name="connsiteX883" fmla="*/ 690935 w 6386648"/>
              <a:gd name="connsiteY883" fmla="*/ 1002279 h 1849426"/>
              <a:gd name="connsiteX884" fmla="*/ 708959 w 6386648"/>
              <a:gd name="connsiteY884" fmla="*/ 984255 h 1849426"/>
              <a:gd name="connsiteX885" fmla="*/ 3803149 w 6386648"/>
              <a:gd name="connsiteY885" fmla="*/ 978247 h 1849426"/>
              <a:gd name="connsiteX886" fmla="*/ 3821174 w 6386648"/>
              <a:gd name="connsiteY886" fmla="*/ 996272 h 1849426"/>
              <a:gd name="connsiteX887" fmla="*/ 3803149 w 6386648"/>
              <a:gd name="connsiteY887" fmla="*/ 1014296 h 1849426"/>
              <a:gd name="connsiteX888" fmla="*/ 3785125 w 6386648"/>
              <a:gd name="connsiteY888" fmla="*/ 996272 h 1849426"/>
              <a:gd name="connsiteX889" fmla="*/ 3803149 w 6386648"/>
              <a:gd name="connsiteY889" fmla="*/ 978247 h 1849426"/>
              <a:gd name="connsiteX890" fmla="*/ 1003358 w 6386648"/>
              <a:gd name="connsiteY890" fmla="*/ 978247 h 1849426"/>
              <a:gd name="connsiteX891" fmla="*/ 1021383 w 6386648"/>
              <a:gd name="connsiteY891" fmla="*/ 996272 h 1849426"/>
              <a:gd name="connsiteX892" fmla="*/ 1003358 w 6386648"/>
              <a:gd name="connsiteY892" fmla="*/ 1014296 h 1849426"/>
              <a:gd name="connsiteX893" fmla="*/ 985334 w 6386648"/>
              <a:gd name="connsiteY893" fmla="*/ 996272 h 1849426"/>
              <a:gd name="connsiteX894" fmla="*/ 1003358 w 6386648"/>
              <a:gd name="connsiteY894" fmla="*/ 978247 h 1849426"/>
              <a:gd name="connsiteX895" fmla="*/ 3196327 w 6386648"/>
              <a:gd name="connsiteY895" fmla="*/ 972238 h 1849426"/>
              <a:gd name="connsiteX896" fmla="*/ 3214352 w 6386648"/>
              <a:gd name="connsiteY896" fmla="*/ 990262 h 1849426"/>
              <a:gd name="connsiteX897" fmla="*/ 3196327 w 6386648"/>
              <a:gd name="connsiteY897" fmla="*/ 1008287 h 1849426"/>
              <a:gd name="connsiteX898" fmla="*/ 3178302 w 6386648"/>
              <a:gd name="connsiteY898" fmla="*/ 990262 h 1849426"/>
              <a:gd name="connsiteX899" fmla="*/ 3196327 w 6386648"/>
              <a:gd name="connsiteY899" fmla="*/ 972238 h 1849426"/>
              <a:gd name="connsiteX900" fmla="*/ 1183602 w 6386648"/>
              <a:gd name="connsiteY900" fmla="*/ 972238 h 1849426"/>
              <a:gd name="connsiteX901" fmla="*/ 1201627 w 6386648"/>
              <a:gd name="connsiteY901" fmla="*/ 990262 h 1849426"/>
              <a:gd name="connsiteX902" fmla="*/ 1183602 w 6386648"/>
              <a:gd name="connsiteY902" fmla="*/ 1008287 h 1849426"/>
              <a:gd name="connsiteX903" fmla="*/ 1165578 w 6386648"/>
              <a:gd name="connsiteY903" fmla="*/ 990262 h 1849426"/>
              <a:gd name="connsiteX904" fmla="*/ 1183602 w 6386648"/>
              <a:gd name="connsiteY904" fmla="*/ 972238 h 1849426"/>
              <a:gd name="connsiteX905" fmla="*/ 2271074 w 6386648"/>
              <a:gd name="connsiteY905" fmla="*/ 960222 h 1849426"/>
              <a:gd name="connsiteX906" fmla="*/ 2289099 w 6386648"/>
              <a:gd name="connsiteY906" fmla="*/ 978246 h 1849426"/>
              <a:gd name="connsiteX907" fmla="*/ 2271074 w 6386648"/>
              <a:gd name="connsiteY907" fmla="*/ 996271 h 1849426"/>
              <a:gd name="connsiteX908" fmla="*/ 2253050 w 6386648"/>
              <a:gd name="connsiteY908" fmla="*/ 978246 h 1849426"/>
              <a:gd name="connsiteX909" fmla="*/ 2271074 w 6386648"/>
              <a:gd name="connsiteY909" fmla="*/ 960222 h 1849426"/>
              <a:gd name="connsiteX910" fmla="*/ 1658245 w 6386648"/>
              <a:gd name="connsiteY910" fmla="*/ 960222 h 1849426"/>
              <a:gd name="connsiteX911" fmla="*/ 1676270 w 6386648"/>
              <a:gd name="connsiteY911" fmla="*/ 978246 h 1849426"/>
              <a:gd name="connsiteX912" fmla="*/ 1658245 w 6386648"/>
              <a:gd name="connsiteY912" fmla="*/ 996271 h 1849426"/>
              <a:gd name="connsiteX913" fmla="*/ 1640221 w 6386648"/>
              <a:gd name="connsiteY913" fmla="*/ 978246 h 1849426"/>
              <a:gd name="connsiteX914" fmla="*/ 1658245 w 6386648"/>
              <a:gd name="connsiteY914" fmla="*/ 960222 h 1849426"/>
              <a:gd name="connsiteX915" fmla="*/ 1958651 w 6386648"/>
              <a:gd name="connsiteY915" fmla="*/ 954214 h 1849426"/>
              <a:gd name="connsiteX916" fmla="*/ 1976676 w 6386648"/>
              <a:gd name="connsiteY916" fmla="*/ 972238 h 1849426"/>
              <a:gd name="connsiteX917" fmla="*/ 1958651 w 6386648"/>
              <a:gd name="connsiteY917" fmla="*/ 990263 h 1849426"/>
              <a:gd name="connsiteX918" fmla="*/ 1940627 w 6386648"/>
              <a:gd name="connsiteY918" fmla="*/ 972238 h 1849426"/>
              <a:gd name="connsiteX919" fmla="*/ 1958651 w 6386648"/>
              <a:gd name="connsiteY919" fmla="*/ 954214 h 1849426"/>
              <a:gd name="connsiteX920" fmla="*/ 2631562 w 6386648"/>
              <a:gd name="connsiteY920" fmla="*/ 948206 h 1849426"/>
              <a:gd name="connsiteX921" fmla="*/ 2649587 w 6386648"/>
              <a:gd name="connsiteY921" fmla="*/ 966231 h 1849426"/>
              <a:gd name="connsiteX922" fmla="*/ 2631562 w 6386648"/>
              <a:gd name="connsiteY922" fmla="*/ 984255 h 1849426"/>
              <a:gd name="connsiteX923" fmla="*/ 2613538 w 6386648"/>
              <a:gd name="connsiteY923" fmla="*/ 966231 h 1849426"/>
              <a:gd name="connsiteX924" fmla="*/ 2631562 w 6386648"/>
              <a:gd name="connsiteY924" fmla="*/ 948206 h 1849426"/>
              <a:gd name="connsiteX925" fmla="*/ 1838489 w 6386648"/>
              <a:gd name="connsiteY925" fmla="*/ 948206 h 1849426"/>
              <a:gd name="connsiteX926" fmla="*/ 1856514 w 6386648"/>
              <a:gd name="connsiteY926" fmla="*/ 966231 h 1849426"/>
              <a:gd name="connsiteX927" fmla="*/ 1838489 w 6386648"/>
              <a:gd name="connsiteY927" fmla="*/ 984255 h 1849426"/>
              <a:gd name="connsiteX928" fmla="*/ 1820465 w 6386648"/>
              <a:gd name="connsiteY928" fmla="*/ 966231 h 1849426"/>
              <a:gd name="connsiteX929" fmla="*/ 1838489 w 6386648"/>
              <a:gd name="connsiteY929" fmla="*/ 948206 h 1849426"/>
              <a:gd name="connsiteX930" fmla="*/ 3430644 w 6386648"/>
              <a:gd name="connsiteY930" fmla="*/ 942198 h 1849426"/>
              <a:gd name="connsiteX931" fmla="*/ 3448669 w 6386648"/>
              <a:gd name="connsiteY931" fmla="*/ 960222 h 1849426"/>
              <a:gd name="connsiteX932" fmla="*/ 3430644 w 6386648"/>
              <a:gd name="connsiteY932" fmla="*/ 978247 h 1849426"/>
              <a:gd name="connsiteX933" fmla="*/ 3412620 w 6386648"/>
              <a:gd name="connsiteY933" fmla="*/ 960222 h 1849426"/>
              <a:gd name="connsiteX934" fmla="*/ 3430644 w 6386648"/>
              <a:gd name="connsiteY934" fmla="*/ 942198 h 1849426"/>
              <a:gd name="connsiteX935" fmla="*/ 2529424 w 6386648"/>
              <a:gd name="connsiteY935" fmla="*/ 942198 h 1849426"/>
              <a:gd name="connsiteX936" fmla="*/ 2547449 w 6386648"/>
              <a:gd name="connsiteY936" fmla="*/ 960222 h 1849426"/>
              <a:gd name="connsiteX937" fmla="*/ 2529424 w 6386648"/>
              <a:gd name="connsiteY937" fmla="*/ 978247 h 1849426"/>
              <a:gd name="connsiteX938" fmla="*/ 2511400 w 6386648"/>
              <a:gd name="connsiteY938" fmla="*/ 960222 h 1849426"/>
              <a:gd name="connsiteX939" fmla="*/ 2529424 w 6386648"/>
              <a:gd name="connsiteY939" fmla="*/ 942198 h 1849426"/>
              <a:gd name="connsiteX940" fmla="*/ 889203 w 6386648"/>
              <a:gd name="connsiteY940" fmla="*/ 942198 h 1849426"/>
              <a:gd name="connsiteX941" fmla="*/ 907228 w 6386648"/>
              <a:gd name="connsiteY941" fmla="*/ 960222 h 1849426"/>
              <a:gd name="connsiteX942" fmla="*/ 889203 w 6386648"/>
              <a:gd name="connsiteY942" fmla="*/ 978247 h 1849426"/>
              <a:gd name="connsiteX943" fmla="*/ 871179 w 6386648"/>
              <a:gd name="connsiteY943" fmla="*/ 960222 h 1849426"/>
              <a:gd name="connsiteX944" fmla="*/ 889203 w 6386648"/>
              <a:gd name="connsiteY944" fmla="*/ 942198 h 1849426"/>
              <a:gd name="connsiteX945" fmla="*/ 3935328 w 6386648"/>
              <a:gd name="connsiteY945" fmla="*/ 936190 h 1849426"/>
              <a:gd name="connsiteX946" fmla="*/ 3953353 w 6386648"/>
              <a:gd name="connsiteY946" fmla="*/ 954214 h 1849426"/>
              <a:gd name="connsiteX947" fmla="*/ 3935328 w 6386648"/>
              <a:gd name="connsiteY947" fmla="*/ 972239 h 1849426"/>
              <a:gd name="connsiteX948" fmla="*/ 3917304 w 6386648"/>
              <a:gd name="connsiteY948" fmla="*/ 954214 h 1849426"/>
              <a:gd name="connsiteX949" fmla="*/ 3935328 w 6386648"/>
              <a:gd name="connsiteY949" fmla="*/ 936190 h 1849426"/>
              <a:gd name="connsiteX950" fmla="*/ 1303765 w 6386648"/>
              <a:gd name="connsiteY950" fmla="*/ 936190 h 1849426"/>
              <a:gd name="connsiteX951" fmla="*/ 1321790 w 6386648"/>
              <a:gd name="connsiteY951" fmla="*/ 954214 h 1849426"/>
              <a:gd name="connsiteX952" fmla="*/ 1303765 w 6386648"/>
              <a:gd name="connsiteY952" fmla="*/ 972239 h 1849426"/>
              <a:gd name="connsiteX953" fmla="*/ 1285741 w 6386648"/>
              <a:gd name="connsiteY953" fmla="*/ 954214 h 1849426"/>
              <a:gd name="connsiteX954" fmla="*/ 1303765 w 6386648"/>
              <a:gd name="connsiteY954" fmla="*/ 936190 h 1849426"/>
              <a:gd name="connsiteX955" fmla="*/ 600813 w 6386648"/>
              <a:gd name="connsiteY955" fmla="*/ 924173 h 1849426"/>
              <a:gd name="connsiteX956" fmla="*/ 618838 w 6386648"/>
              <a:gd name="connsiteY956" fmla="*/ 942197 h 1849426"/>
              <a:gd name="connsiteX957" fmla="*/ 600813 w 6386648"/>
              <a:gd name="connsiteY957" fmla="*/ 960222 h 1849426"/>
              <a:gd name="connsiteX958" fmla="*/ 582789 w 6386648"/>
              <a:gd name="connsiteY958" fmla="*/ 942197 h 1849426"/>
              <a:gd name="connsiteX959" fmla="*/ 600813 w 6386648"/>
              <a:gd name="connsiteY959" fmla="*/ 924173 h 1849426"/>
              <a:gd name="connsiteX960" fmla="*/ 3088181 w 6386648"/>
              <a:gd name="connsiteY960" fmla="*/ 918165 h 1849426"/>
              <a:gd name="connsiteX961" fmla="*/ 3106206 w 6386648"/>
              <a:gd name="connsiteY961" fmla="*/ 936190 h 1849426"/>
              <a:gd name="connsiteX962" fmla="*/ 3088181 w 6386648"/>
              <a:gd name="connsiteY962" fmla="*/ 954214 h 1849426"/>
              <a:gd name="connsiteX963" fmla="*/ 3070157 w 6386648"/>
              <a:gd name="connsiteY963" fmla="*/ 936190 h 1849426"/>
              <a:gd name="connsiteX964" fmla="*/ 3088181 w 6386648"/>
              <a:gd name="connsiteY964" fmla="*/ 918165 h 1849426"/>
              <a:gd name="connsiteX965" fmla="*/ 2883904 w 6386648"/>
              <a:gd name="connsiteY965" fmla="*/ 918165 h 1849426"/>
              <a:gd name="connsiteX966" fmla="*/ 2901929 w 6386648"/>
              <a:gd name="connsiteY966" fmla="*/ 936190 h 1849426"/>
              <a:gd name="connsiteX967" fmla="*/ 2883904 w 6386648"/>
              <a:gd name="connsiteY967" fmla="*/ 954214 h 1849426"/>
              <a:gd name="connsiteX968" fmla="*/ 2865880 w 6386648"/>
              <a:gd name="connsiteY968" fmla="*/ 936190 h 1849426"/>
              <a:gd name="connsiteX969" fmla="*/ 2883904 w 6386648"/>
              <a:gd name="connsiteY969" fmla="*/ 918165 h 1849426"/>
              <a:gd name="connsiteX970" fmla="*/ 2379221 w 6386648"/>
              <a:gd name="connsiteY970" fmla="*/ 918165 h 1849426"/>
              <a:gd name="connsiteX971" fmla="*/ 2397246 w 6386648"/>
              <a:gd name="connsiteY971" fmla="*/ 936190 h 1849426"/>
              <a:gd name="connsiteX972" fmla="*/ 2379221 w 6386648"/>
              <a:gd name="connsiteY972" fmla="*/ 954214 h 1849426"/>
              <a:gd name="connsiteX973" fmla="*/ 2361197 w 6386648"/>
              <a:gd name="connsiteY973" fmla="*/ 936190 h 1849426"/>
              <a:gd name="connsiteX974" fmla="*/ 2379221 w 6386648"/>
              <a:gd name="connsiteY974" fmla="*/ 918165 h 1849426"/>
              <a:gd name="connsiteX975" fmla="*/ 2120871 w 6386648"/>
              <a:gd name="connsiteY975" fmla="*/ 918165 h 1849426"/>
              <a:gd name="connsiteX976" fmla="*/ 2138896 w 6386648"/>
              <a:gd name="connsiteY976" fmla="*/ 936190 h 1849426"/>
              <a:gd name="connsiteX977" fmla="*/ 2120871 w 6386648"/>
              <a:gd name="connsiteY977" fmla="*/ 954214 h 1849426"/>
              <a:gd name="connsiteX978" fmla="*/ 2102847 w 6386648"/>
              <a:gd name="connsiteY978" fmla="*/ 936190 h 1849426"/>
              <a:gd name="connsiteX979" fmla="*/ 2120871 w 6386648"/>
              <a:gd name="connsiteY979" fmla="*/ 918165 h 1849426"/>
              <a:gd name="connsiteX980" fmla="*/ 3328506 w 6386648"/>
              <a:gd name="connsiteY980" fmla="*/ 906149 h 1849426"/>
              <a:gd name="connsiteX981" fmla="*/ 3346531 w 6386648"/>
              <a:gd name="connsiteY981" fmla="*/ 924173 h 1849426"/>
              <a:gd name="connsiteX982" fmla="*/ 3328506 w 6386648"/>
              <a:gd name="connsiteY982" fmla="*/ 942198 h 1849426"/>
              <a:gd name="connsiteX983" fmla="*/ 3310482 w 6386648"/>
              <a:gd name="connsiteY983" fmla="*/ 924173 h 1849426"/>
              <a:gd name="connsiteX984" fmla="*/ 3328506 w 6386648"/>
              <a:gd name="connsiteY984" fmla="*/ 906149 h 1849426"/>
              <a:gd name="connsiteX985" fmla="*/ 1508041 w 6386648"/>
              <a:gd name="connsiteY985" fmla="*/ 900141 h 1849426"/>
              <a:gd name="connsiteX986" fmla="*/ 1526066 w 6386648"/>
              <a:gd name="connsiteY986" fmla="*/ 918165 h 1849426"/>
              <a:gd name="connsiteX987" fmla="*/ 1508041 w 6386648"/>
              <a:gd name="connsiteY987" fmla="*/ 936190 h 1849426"/>
              <a:gd name="connsiteX988" fmla="*/ 1490017 w 6386648"/>
              <a:gd name="connsiteY988" fmla="*/ 918165 h 1849426"/>
              <a:gd name="connsiteX989" fmla="*/ 1508041 w 6386648"/>
              <a:gd name="connsiteY989" fmla="*/ 900141 h 1849426"/>
              <a:gd name="connsiteX990" fmla="*/ 2739709 w 6386648"/>
              <a:gd name="connsiteY990" fmla="*/ 894133 h 1849426"/>
              <a:gd name="connsiteX991" fmla="*/ 2757734 w 6386648"/>
              <a:gd name="connsiteY991" fmla="*/ 912157 h 1849426"/>
              <a:gd name="connsiteX992" fmla="*/ 2739709 w 6386648"/>
              <a:gd name="connsiteY992" fmla="*/ 930182 h 1849426"/>
              <a:gd name="connsiteX993" fmla="*/ 2721685 w 6386648"/>
              <a:gd name="connsiteY993" fmla="*/ 912157 h 1849426"/>
              <a:gd name="connsiteX994" fmla="*/ 2739709 w 6386648"/>
              <a:gd name="connsiteY994" fmla="*/ 894133 h 1849426"/>
              <a:gd name="connsiteX995" fmla="*/ 360487 w 6386648"/>
              <a:gd name="connsiteY995" fmla="*/ 894133 h 1849426"/>
              <a:gd name="connsiteX996" fmla="*/ 378512 w 6386648"/>
              <a:gd name="connsiteY996" fmla="*/ 912157 h 1849426"/>
              <a:gd name="connsiteX997" fmla="*/ 360487 w 6386648"/>
              <a:gd name="connsiteY997" fmla="*/ 930182 h 1849426"/>
              <a:gd name="connsiteX998" fmla="*/ 342463 w 6386648"/>
              <a:gd name="connsiteY998" fmla="*/ 912157 h 1849426"/>
              <a:gd name="connsiteX999" fmla="*/ 360487 w 6386648"/>
              <a:gd name="connsiteY999" fmla="*/ 894133 h 1849426"/>
              <a:gd name="connsiteX1000" fmla="*/ 1093480 w 6386648"/>
              <a:gd name="connsiteY1000" fmla="*/ 888125 h 1849426"/>
              <a:gd name="connsiteX1001" fmla="*/ 1111505 w 6386648"/>
              <a:gd name="connsiteY1001" fmla="*/ 906150 h 1849426"/>
              <a:gd name="connsiteX1002" fmla="*/ 1093480 w 6386648"/>
              <a:gd name="connsiteY1002" fmla="*/ 924174 h 1849426"/>
              <a:gd name="connsiteX1003" fmla="*/ 1075456 w 6386648"/>
              <a:gd name="connsiteY1003" fmla="*/ 906150 h 1849426"/>
              <a:gd name="connsiteX1004" fmla="*/ 1093480 w 6386648"/>
              <a:gd name="connsiteY1004" fmla="*/ 888125 h 1849426"/>
              <a:gd name="connsiteX1005" fmla="*/ 3707019 w 6386648"/>
              <a:gd name="connsiteY1005" fmla="*/ 882116 h 1849426"/>
              <a:gd name="connsiteX1006" fmla="*/ 3725044 w 6386648"/>
              <a:gd name="connsiteY1006" fmla="*/ 900140 h 1849426"/>
              <a:gd name="connsiteX1007" fmla="*/ 3707019 w 6386648"/>
              <a:gd name="connsiteY1007" fmla="*/ 918165 h 1849426"/>
              <a:gd name="connsiteX1008" fmla="*/ 3688994 w 6386648"/>
              <a:gd name="connsiteY1008" fmla="*/ 900140 h 1849426"/>
              <a:gd name="connsiteX1009" fmla="*/ 3707019 w 6386648"/>
              <a:gd name="connsiteY1009" fmla="*/ 882116 h 1849426"/>
              <a:gd name="connsiteX1010" fmla="*/ 1742358 w 6386648"/>
              <a:gd name="connsiteY1010" fmla="*/ 882116 h 1849426"/>
              <a:gd name="connsiteX1011" fmla="*/ 1760383 w 6386648"/>
              <a:gd name="connsiteY1011" fmla="*/ 900140 h 1849426"/>
              <a:gd name="connsiteX1012" fmla="*/ 1742358 w 6386648"/>
              <a:gd name="connsiteY1012" fmla="*/ 918165 h 1849426"/>
              <a:gd name="connsiteX1013" fmla="*/ 1724334 w 6386648"/>
              <a:gd name="connsiteY1013" fmla="*/ 900140 h 1849426"/>
              <a:gd name="connsiteX1014" fmla="*/ 1742358 w 6386648"/>
              <a:gd name="connsiteY1014" fmla="*/ 882116 h 1849426"/>
              <a:gd name="connsiteX1015" fmla="*/ 757024 w 6386648"/>
              <a:gd name="connsiteY1015" fmla="*/ 876108 h 1849426"/>
              <a:gd name="connsiteX1016" fmla="*/ 775049 w 6386648"/>
              <a:gd name="connsiteY1016" fmla="*/ 894132 h 1849426"/>
              <a:gd name="connsiteX1017" fmla="*/ 757024 w 6386648"/>
              <a:gd name="connsiteY1017" fmla="*/ 912157 h 1849426"/>
              <a:gd name="connsiteX1018" fmla="*/ 739000 w 6386648"/>
              <a:gd name="connsiteY1018" fmla="*/ 894132 h 1849426"/>
              <a:gd name="connsiteX1019" fmla="*/ 757024 w 6386648"/>
              <a:gd name="connsiteY1019" fmla="*/ 876108 h 1849426"/>
              <a:gd name="connsiteX1020" fmla="*/ 6104265 w 6386648"/>
              <a:gd name="connsiteY1020" fmla="*/ 870100 h 1849426"/>
              <a:gd name="connsiteX1021" fmla="*/ 6122290 w 6386648"/>
              <a:gd name="connsiteY1021" fmla="*/ 888124 h 1849426"/>
              <a:gd name="connsiteX1022" fmla="*/ 6104265 w 6386648"/>
              <a:gd name="connsiteY1022" fmla="*/ 906149 h 1849426"/>
              <a:gd name="connsiteX1023" fmla="*/ 6086241 w 6386648"/>
              <a:gd name="connsiteY1023" fmla="*/ 888124 h 1849426"/>
              <a:gd name="connsiteX1024" fmla="*/ 6104265 w 6386648"/>
              <a:gd name="connsiteY1024" fmla="*/ 870100 h 1849426"/>
              <a:gd name="connsiteX1025" fmla="*/ 474642 w 6386648"/>
              <a:gd name="connsiteY1025" fmla="*/ 870100 h 1849426"/>
              <a:gd name="connsiteX1026" fmla="*/ 492667 w 6386648"/>
              <a:gd name="connsiteY1026" fmla="*/ 888124 h 1849426"/>
              <a:gd name="connsiteX1027" fmla="*/ 474642 w 6386648"/>
              <a:gd name="connsiteY1027" fmla="*/ 906149 h 1849426"/>
              <a:gd name="connsiteX1028" fmla="*/ 456618 w 6386648"/>
              <a:gd name="connsiteY1028" fmla="*/ 888124 h 1849426"/>
              <a:gd name="connsiteX1029" fmla="*/ 474642 w 6386648"/>
              <a:gd name="connsiteY1029" fmla="*/ 870100 h 1849426"/>
              <a:gd name="connsiteX1030" fmla="*/ 3568832 w 6386648"/>
              <a:gd name="connsiteY1030" fmla="*/ 864092 h 1849426"/>
              <a:gd name="connsiteX1031" fmla="*/ 3586857 w 6386648"/>
              <a:gd name="connsiteY1031" fmla="*/ 882116 h 1849426"/>
              <a:gd name="connsiteX1032" fmla="*/ 3568832 w 6386648"/>
              <a:gd name="connsiteY1032" fmla="*/ 900141 h 1849426"/>
              <a:gd name="connsiteX1033" fmla="*/ 3550808 w 6386648"/>
              <a:gd name="connsiteY1033" fmla="*/ 882116 h 1849426"/>
              <a:gd name="connsiteX1034" fmla="*/ 3568832 w 6386648"/>
              <a:gd name="connsiteY1034" fmla="*/ 864092 h 1849426"/>
              <a:gd name="connsiteX1035" fmla="*/ 2980034 w 6386648"/>
              <a:gd name="connsiteY1035" fmla="*/ 864092 h 1849426"/>
              <a:gd name="connsiteX1036" fmla="*/ 2998059 w 6386648"/>
              <a:gd name="connsiteY1036" fmla="*/ 882116 h 1849426"/>
              <a:gd name="connsiteX1037" fmla="*/ 2980034 w 6386648"/>
              <a:gd name="connsiteY1037" fmla="*/ 900141 h 1849426"/>
              <a:gd name="connsiteX1038" fmla="*/ 2962010 w 6386648"/>
              <a:gd name="connsiteY1038" fmla="*/ 882116 h 1849426"/>
              <a:gd name="connsiteX1039" fmla="*/ 2980034 w 6386648"/>
              <a:gd name="connsiteY1039" fmla="*/ 864092 h 1849426"/>
              <a:gd name="connsiteX1040" fmla="*/ 2012725 w 6386648"/>
              <a:gd name="connsiteY1040" fmla="*/ 864092 h 1849426"/>
              <a:gd name="connsiteX1041" fmla="*/ 2030750 w 6386648"/>
              <a:gd name="connsiteY1041" fmla="*/ 882116 h 1849426"/>
              <a:gd name="connsiteX1042" fmla="*/ 2012725 w 6386648"/>
              <a:gd name="connsiteY1042" fmla="*/ 900141 h 1849426"/>
              <a:gd name="connsiteX1043" fmla="*/ 1994701 w 6386648"/>
              <a:gd name="connsiteY1043" fmla="*/ 882116 h 1849426"/>
              <a:gd name="connsiteX1044" fmla="*/ 2012725 w 6386648"/>
              <a:gd name="connsiteY1044" fmla="*/ 864092 h 1849426"/>
              <a:gd name="connsiteX1045" fmla="*/ 3857222 w 6386648"/>
              <a:gd name="connsiteY1045" fmla="*/ 858084 h 1849426"/>
              <a:gd name="connsiteX1046" fmla="*/ 3875247 w 6386648"/>
              <a:gd name="connsiteY1046" fmla="*/ 876109 h 1849426"/>
              <a:gd name="connsiteX1047" fmla="*/ 3857222 w 6386648"/>
              <a:gd name="connsiteY1047" fmla="*/ 894133 h 1849426"/>
              <a:gd name="connsiteX1048" fmla="*/ 3839197 w 6386648"/>
              <a:gd name="connsiteY1048" fmla="*/ 876109 h 1849426"/>
              <a:gd name="connsiteX1049" fmla="*/ 3857222 w 6386648"/>
              <a:gd name="connsiteY1049" fmla="*/ 858084 h 1849426"/>
              <a:gd name="connsiteX1050" fmla="*/ 1387878 w 6386648"/>
              <a:gd name="connsiteY1050" fmla="*/ 858084 h 1849426"/>
              <a:gd name="connsiteX1051" fmla="*/ 1405903 w 6386648"/>
              <a:gd name="connsiteY1051" fmla="*/ 876109 h 1849426"/>
              <a:gd name="connsiteX1052" fmla="*/ 1387878 w 6386648"/>
              <a:gd name="connsiteY1052" fmla="*/ 894133 h 1849426"/>
              <a:gd name="connsiteX1053" fmla="*/ 1369854 w 6386648"/>
              <a:gd name="connsiteY1053" fmla="*/ 876109 h 1849426"/>
              <a:gd name="connsiteX1054" fmla="*/ 1387878 w 6386648"/>
              <a:gd name="connsiteY1054" fmla="*/ 858084 h 1849426"/>
              <a:gd name="connsiteX1055" fmla="*/ 973317 w 6386648"/>
              <a:gd name="connsiteY1055" fmla="*/ 852076 h 1849426"/>
              <a:gd name="connsiteX1056" fmla="*/ 991342 w 6386648"/>
              <a:gd name="connsiteY1056" fmla="*/ 870100 h 1849426"/>
              <a:gd name="connsiteX1057" fmla="*/ 973317 w 6386648"/>
              <a:gd name="connsiteY1057" fmla="*/ 888125 h 1849426"/>
              <a:gd name="connsiteX1058" fmla="*/ 955293 w 6386648"/>
              <a:gd name="connsiteY1058" fmla="*/ 870100 h 1849426"/>
              <a:gd name="connsiteX1059" fmla="*/ 973317 w 6386648"/>
              <a:gd name="connsiteY1059" fmla="*/ 852076 h 1849426"/>
              <a:gd name="connsiteX1060" fmla="*/ 228308 w 6386648"/>
              <a:gd name="connsiteY1060" fmla="*/ 852076 h 1849426"/>
              <a:gd name="connsiteX1061" fmla="*/ 246333 w 6386648"/>
              <a:gd name="connsiteY1061" fmla="*/ 870100 h 1849426"/>
              <a:gd name="connsiteX1062" fmla="*/ 228308 w 6386648"/>
              <a:gd name="connsiteY1062" fmla="*/ 888125 h 1849426"/>
              <a:gd name="connsiteX1063" fmla="*/ 210284 w 6386648"/>
              <a:gd name="connsiteY1063" fmla="*/ 870100 h 1849426"/>
              <a:gd name="connsiteX1064" fmla="*/ 228308 w 6386648"/>
              <a:gd name="connsiteY1064" fmla="*/ 852076 h 1849426"/>
              <a:gd name="connsiteX1065" fmla="*/ 3196327 w 6386648"/>
              <a:gd name="connsiteY1065" fmla="*/ 846068 h 1849426"/>
              <a:gd name="connsiteX1066" fmla="*/ 3214352 w 6386648"/>
              <a:gd name="connsiteY1066" fmla="*/ 864092 h 1849426"/>
              <a:gd name="connsiteX1067" fmla="*/ 3196327 w 6386648"/>
              <a:gd name="connsiteY1067" fmla="*/ 882117 h 1849426"/>
              <a:gd name="connsiteX1068" fmla="*/ 3178302 w 6386648"/>
              <a:gd name="connsiteY1068" fmla="*/ 864092 h 1849426"/>
              <a:gd name="connsiteX1069" fmla="*/ 3196327 w 6386648"/>
              <a:gd name="connsiteY1069" fmla="*/ 846068 h 1849426"/>
              <a:gd name="connsiteX1070" fmla="*/ 6218419 w 6386648"/>
              <a:gd name="connsiteY1070" fmla="*/ 840059 h 1849426"/>
              <a:gd name="connsiteX1071" fmla="*/ 6236444 w 6386648"/>
              <a:gd name="connsiteY1071" fmla="*/ 858083 h 1849426"/>
              <a:gd name="connsiteX1072" fmla="*/ 6218419 w 6386648"/>
              <a:gd name="connsiteY1072" fmla="*/ 876108 h 1849426"/>
              <a:gd name="connsiteX1073" fmla="*/ 6200395 w 6386648"/>
              <a:gd name="connsiteY1073" fmla="*/ 858083 h 1849426"/>
              <a:gd name="connsiteX1074" fmla="*/ 6218419 w 6386648"/>
              <a:gd name="connsiteY1074" fmla="*/ 840059 h 1849426"/>
              <a:gd name="connsiteX1075" fmla="*/ 5978094 w 6386648"/>
              <a:gd name="connsiteY1075" fmla="*/ 834051 h 1849426"/>
              <a:gd name="connsiteX1076" fmla="*/ 5996119 w 6386648"/>
              <a:gd name="connsiteY1076" fmla="*/ 852075 h 1849426"/>
              <a:gd name="connsiteX1077" fmla="*/ 5978094 w 6386648"/>
              <a:gd name="connsiteY1077" fmla="*/ 870100 h 1849426"/>
              <a:gd name="connsiteX1078" fmla="*/ 5960070 w 6386648"/>
              <a:gd name="connsiteY1078" fmla="*/ 852075 h 1849426"/>
              <a:gd name="connsiteX1079" fmla="*/ 5978094 w 6386648"/>
              <a:gd name="connsiteY1079" fmla="*/ 834051 h 1849426"/>
              <a:gd name="connsiteX1080" fmla="*/ 2198977 w 6386648"/>
              <a:gd name="connsiteY1080" fmla="*/ 834051 h 1849426"/>
              <a:gd name="connsiteX1081" fmla="*/ 2217002 w 6386648"/>
              <a:gd name="connsiteY1081" fmla="*/ 852075 h 1849426"/>
              <a:gd name="connsiteX1082" fmla="*/ 2198977 w 6386648"/>
              <a:gd name="connsiteY1082" fmla="*/ 870100 h 1849426"/>
              <a:gd name="connsiteX1083" fmla="*/ 2180953 w 6386648"/>
              <a:gd name="connsiteY1083" fmla="*/ 852075 h 1849426"/>
              <a:gd name="connsiteX1084" fmla="*/ 2198977 w 6386648"/>
              <a:gd name="connsiteY1084" fmla="*/ 834051 h 1849426"/>
              <a:gd name="connsiteX1085" fmla="*/ 1622196 w 6386648"/>
              <a:gd name="connsiteY1085" fmla="*/ 834051 h 1849426"/>
              <a:gd name="connsiteX1086" fmla="*/ 1640221 w 6386648"/>
              <a:gd name="connsiteY1086" fmla="*/ 852075 h 1849426"/>
              <a:gd name="connsiteX1087" fmla="*/ 1622196 w 6386648"/>
              <a:gd name="connsiteY1087" fmla="*/ 870100 h 1849426"/>
              <a:gd name="connsiteX1088" fmla="*/ 1604172 w 6386648"/>
              <a:gd name="connsiteY1088" fmla="*/ 852075 h 1849426"/>
              <a:gd name="connsiteX1089" fmla="*/ 1622196 w 6386648"/>
              <a:gd name="connsiteY1089" fmla="*/ 834051 h 1849426"/>
              <a:gd name="connsiteX1090" fmla="*/ 1201626 w 6386648"/>
              <a:gd name="connsiteY1090" fmla="*/ 834051 h 1849426"/>
              <a:gd name="connsiteX1091" fmla="*/ 1219651 w 6386648"/>
              <a:gd name="connsiteY1091" fmla="*/ 852075 h 1849426"/>
              <a:gd name="connsiteX1092" fmla="*/ 1201626 w 6386648"/>
              <a:gd name="connsiteY1092" fmla="*/ 870100 h 1849426"/>
              <a:gd name="connsiteX1093" fmla="*/ 1183602 w 6386648"/>
              <a:gd name="connsiteY1093" fmla="*/ 852075 h 1849426"/>
              <a:gd name="connsiteX1094" fmla="*/ 1201626 w 6386648"/>
              <a:gd name="connsiteY1094" fmla="*/ 834051 h 1849426"/>
              <a:gd name="connsiteX1095" fmla="*/ 2469343 w 6386648"/>
              <a:gd name="connsiteY1095" fmla="*/ 828043 h 1849426"/>
              <a:gd name="connsiteX1096" fmla="*/ 2487368 w 6386648"/>
              <a:gd name="connsiteY1096" fmla="*/ 846068 h 1849426"/>
              <a:gd name="connsiteX1097" fmla="*/ 2469343 w 6386648"/>
              <a:gd name="connsiteY1097" fmla="*/ 864092 h 1849426"/>
              <a:gd name="connsiteX1098" fmla="*/ 2451319 w 6386648"/>
              <a:gd name="connsiteY1098" fmla="*/ 846068 h 1849426"/>
              <a:gd name="connsiteX1099" fmla="*/ 2469343 w 6386648"/>
              <a:gd name="connsiteY1099" fmla="*/ 828043 h 1849426"/>
              <a:gd name="connsiteX1100" fmla="*/ 3448669 w 6386648"/>
              <a:gd name="connsiteY1100" fmla="*/ 822035 h 1849426"/>
              <a:gd name="connsiteX1101" fmla="*/ 3466694 w 6386648"/>
              <a:gd name="connsiteY1101" fmla="*/ 840059 h 1849426"/>
              <a:gd name="connsiteX1102" fmla="*/ 3448669 w 6386648"/>
              <a:gd name="connsiteY1102" fmla="*/ 858084 h 1849426"/>
              <a:gd name="connsiteX1103" fmla="*/ 3430645 w 6386648"/>
              <a:gd name="connsiteY1103" fmla="*/ 840059 h 1849426"/>
              <a:gd name="connsiteX1104" fmla="*/ 3448669 w 6386648"/>
              <a:gd name="connsiteY1104" fmla="*/ 822035 h 1849426"/>
              <a:gd name="connsiteX1105" fmla="*/ 1874537 w 6386648"/>
              <a:gd name="connsiteY1105" fmla="*/ 822035 h 1849426"/>
              <a:gd name="connsiteX1106" fmla="*/ 1892562 w 6386648"/>
              <a:gd name="connsiteY1106" fmla="*/ 840059 h 1849426"/>
              <a:gd name="connsiteX1107" fmla="*/ 1874537 w 6386648"/>
              <a:gd name="connsiteY1107" fmla="*/ 858084 h 1849426"/>
              <a:gd name="connsiteX1108" fmla="*/ 1856513 w 6386648"/>
              <a:gd name="connsiteY1108" fmla="*/ 840059 h 1849426"/>
              <a:gd name="connsiteX1109" fmla="*/ 1874537 w 6386648"/>
              <a:gd name="connsiteY1109" fmla="*/ 822035 h 1849426"/>
              <a:gd name="connsiteX1110" fmla="*/ 2823823 w 6386648"/>
              <a:gd name="connsiteY1110" fmla="*/ 816027 h 1849426"/>
              <a:gd name="connsiteX1111" fmla="*/ 2841848 w 6386648"/>
              <a:gd name="connsiteY1111" fmla="*/ 834051 h 1849426"/>
              <a:gd name="connsiteX1112" fmla="*/ 2823823 w 6386648"/>
              <a:gd name="connsiteY1112" fmla="*/ 852076 h 1849426"/>
              <a:gd name="connsiteX1113" fmla="*/ 2805799 w 6386648"/>
              <a:gd name="connsiteY1113" fmla="*/ 834051 h 1849426"/>
              <a:gd name="connsiteX1114" fmla="*/ 2823823 w 6386648"/>
              <a:gd name="connsiteY1114" fmla="*/ 816027 h 1849426"/>
              <a:gd name="connsiteX1115" fmla="*/ 2595514 w 6386648"/>
              <a:gd name="connsiteY1115" fmla="*/ 816027 h 1849426"/>
              <a:gd name="connsiteX1116" fmla="*/ 2613539 w 6386648"/>
              <a:gd name="connsiteY1116" fmla="*/ 834051 h 1849426"/>
              <a:gd name="connsiteX1117" fmla="*/ 2595514 w 6386648"/>
              <a:gd name="connsiteY1117" fmla="*/ 852076 h 1849426"/>
              <a:gd name="connsiteX1118" fmla="*/ 2577489 w 6386648"/>
              <a:gd name="connsiteY1118" fmla="*/ 834051 h 1849426"/>
              <a:gd name="connsiteX1119" fmla="*/ 2595514 w 6386648"/>
              <a:gd name="connsiteY1119" fmla="*/ 816027 h 1849426"/>
              <a:gd name="connsiteX1120" fmla="*/ 2307124 w 6386648"/>
              <a:gd name="connsiteY1120" fmla="*/ 816027 h 1849426"/>
              <a:gd name="connsiteX1121" fmla="*/ 2325148 w 6386648"/>
              <a:gd name="connsiteY1121" fmla="*/ 834051 h 1849426"/>
              <a:gd name="connsiteX1122" fmla="*/ 2307124 w 6386648"/>
              <a:gd name="connsiteY1122" fmla="*/ 852076 h 1849426"/>
              <a:gd name="connsiteX1123" fmla="*/ 2289099 w 6386648"/>
              <a:gd name="connsiteY1123" fmla="*/ 834051 h 1849426"/>
              <a:gd name="connsiteX1124" fmla="*/ 2307124 w 6386648"/>
              <a:gd name="connsiteY1124" fmla="*/ 816027 h 1849426"/>
              <a:gd name="connsiteX1125" fmla="*/ 606821 w 6386648"/>
              <a:gd name="connsiteY1125" fmla="*/ 816027 h 1849426"/>
              <a:gd name="connsiteX1126" fmla="*/ 624846 w 6386648"/>
              <a:gd name="connsiteY1126" fmla="*/ 834051 h 1849426"/>
              <a:gd name="connsiteX1127" fmla="*/ 606821 w 6386648"/>
              <a:gd name="connsiteY1127" fmla="*/ 852076 h 1849426"/>
              <a:gd name="connsiteX1128" fmla="*/ 588797 w 6386648"/>
              <a:gd name="connsiteY1128" fmla="*/ 834051 h 1849426"/>
              <a:gd name="connsiteX1129" fmla="*/ 606821 w 6386648"/>
              <a:gd name="connsiteY1129" fmla="*/ 816027 h 1849426"/>
              <a:gd name="connsiteX1130" fmla="*/ 3292457 w 6386648"/>
              <a:gd name="connsiteY1130" fmla="*/ 791994 h 1849426"/>
              <a:gd name="connsiteX1131" fmla="*/ 3310482 w 6386648"/>
              <a:gd name="connsiteY1131" fmla="*/ 810018 h 1849426"/>
              <a:gd name="connsiteX1132" fmla="*/ 3292457 w 6386648"/>
              <a:gd name="connsiteY1132" fmla="*/ 828043 h 1849426"/>
              <a:gd name="connsiteX1133" fmla="*/ 3274433 w 6386648"/>
              <a:gd name="connsiteY1133" fmla="*/ 810018 h 1849426"/>
              <a:gd name="connsiteX1134" fmla="*/ 3292457 w 6386648"/>
              <a:gd name="connsiteY1134" fmla="*/ 791994 h 1849426"/>
              <a:gd name="connsiteX1135" fmla="*/ 859163 w 6386648"/>
              <a:gd name="connsiteY1135" fmla="*/ 791994 h 1849426"/>
              <a:gd name="connsiteX1136" fmla="*/ 877188 w 6386648"/>
              <a:gd name="connsiteY1136" fmla="*/ 810018 h 1849426"/>
              <a:gd name="connsiteX1137" fmla="*/ 859163 w 6386648"/>
              <a:gd name="connsiteY1137" fmla="*/ 828043 h 1849426"/>
              <a:gd name="connsiteX1138" fmla="*/ 841139 w 6386648"/>
              <a:gd name="connsiteY1138" fmla="*/ 810018 h 1849426"/>
              <a:gd name="connsiteX1139" fmla="*/ 859163 w 6386648"/>
              <a:gd name="connsiteY1139" fmla="*/ 791994 h 1849426"/>
              <a:gd name="connsiteX1140" fmla="*/ 1297756 w 6386648"/>
              <a:gd name="connsiteY1140" fmla="*/ 785986 h 1849426"/>
              <a:gd name="connsiteX1141" fmla="*/ 1315781 w 6386648"/>
              <a:gd name="connsiteY1141" fmla="*/ 804010 h 1849426"/>
              <a:gd name="connsiteX1142" fmla="*/ 1297756 w 6386648"/>
              <a:gd name="connsiteY1142" fmla="*/ 822035 h 1849426"/>
              <a:gd name="connsiteX1143" fmla="*/ 1279732 w 6386648"/>
              <a:gd name="connsiteY1143" fmla="*/ 804010 h 1849426"/>
              <a:gd name="connsiteX1144" fmla="*/ 1297756 w 6386648"/>
              <a:gd name="connsiteY1144" fmla="*/ 785986 h 1849426"/>
              <a:gd name="connsiteX1145" fmla="*/ 324438 w 6386648"/>
              <a:gd name="connsiteY1145" fmla="*/ 785986 h 1849426"/>
              <a:gd name="connsiteX1146" fmla="*/ 342463 w 6386648"/>
              <a:gd name="connsiteY1146" fmla="*/ 804010 h 1849426"/>
              <a:gd name="connsiteX1147" fmla="*/ 324438 w 6386648"/>
              <a:gd name="connsiteY1147" fmla="*/ 822035 h 1849426"/>
              <a:gd name="connsiteX1148" fmla="*/ 306414 w 6386648"/>
              <a:gd name="connsiteY1148" fmla="*/ 804010 h 1849426"/>
              <a:gd name="connsiteX1149" fmla="*/ 324438 w 6386648"/>
              <a:gd name="connsiteY1149" fmla="*/ 785986 h 1849426"/>
              <a:gd name="connsiteX1150" fmla="*/ 3755084 w 6386648"/>
              <a:gd name="connsiteY1150" fmla="*/ 779978 h 1849426"/>
              <a:gd name="connsiteX1151" fmla="*/ 3773109 w 6386648"/>
              <a:gd name="connsiteY1151" fmla="*/ 798002 h 1849426"/>
              <a:gd name="connsiteX1152" fmla="*/ 3755084 w 6386648"/>
              <a:gd name="connsiteY1152" fmla="*/ 816027 h 1849426"/>
              <a:gd name="connsiteX1153" fmla="*/ 3737060 w 6386648"/>
              <a:gd name="connsiteY1153" fmla="*/ 798002 h 1849426"/>
              <a:gd name="connsiteX1154" fmla="*/ 3755084 w 6386648"/>
              <a:gd name="connsiteY1154" fmla="*/ 779978 h 1849426"/>
              <a:gd name="connsiteX1155" fmla="*/ 1496026 w 6386648"/>
              <a:gd name="connsiteY1155" fmla="*/ 779978 h 1849426"/>
              <a:gd name="connsiteX1156" fmla="*/ 1514050 w 6386648"/>
              <a:gd name="connsiteY1156" fmla="*/ 798002 h 1849426"/>
              <a:gd name="connsiteX1157" fmla="*/ 1496026 w 6386648"/>
              <a:gd name="connsiteY1157" fmla="*/ 816027 h 1849426"/>
              <a:gd name="connsiteX1158" fmla="*/ 1478001 w 6386648"/>
              <a:gd name="connsiteY1158" fmla="*/ 798002 h 1849426"/>
              <a:gd name="connsiteX1159" fmla="*/ 1496026 w 6386648"/>
              <a:gd name="connsiteY1159" fmla="*/ 779978 h 1849426"/>
              <a:gd name="connsiteX1160" fmla="*/ 3622905 w 6386648"/>
              <a:gd name="connsiteY1160" fmla="*/ 767962 h 1849426"/>
              <a:gd name="connsiteX1161" fmla="*/ 3640930 w 6386648"/>
              <a:gd name="connsiteY1161" fmla="*/ 785987 h 1849426"/>
              <a:gd name="connsiteX1162" fmla="*/ 3622905 w 6386648"/>
              <a:gd name="connsiteY1162" fmla="*/ 804011 h 1849426"/>
              <a:gd name="connsiteX1163" fmla="*/ 3604881 w 6386648"/>
              <a:gd name="connsiteY1163" fmla="*/ 785987 h 1849426"/>
              <a:gd name="connsiteX1164" fmla="*/ 3622905 w 6386648"/>
              <a:gd name="connsiteY1164" fmla="*/ 767962 h 1849426"/>
              <a:gd name="connsiteX1165" fmla="*/ 3112213 w 6386648"/>
              <a:gd name="connsiteY1165" fmla="*/ 767962 h 1849426"/>
              <a:gd name="connsiteX1166" fmla="*/ 3130238 w 6386648"/>
              <a:gd name="connsiteY1166" fmla="*/ 785987 h 1849426"/>
              <a:gd name="connsiteX1167" fmla="*/ 3112213 w 6386648"/>
              <a:gd name="connsiteY1167" fmla="*/ 804011 h 1849426"/>
              <a:gd name="connsiteX1168" fmla="*/ 3094189 w 6386648"/>
              <a:gd name="connsiteY1168" fmla="*/ 785987 h 1849426"/>
              <a:gd name="connsiteX1169" fmla="*/ 3112213 w 6386648"/>
              <a:gd name="connsiteY1169" fmla="*/ 767962 h 1849426"/>
              <a:gd name="connsiteX1170" fmla="*/ 714968 w 6386648"/>
              <a:gd name="connsiteY1170" fmla="*/ 767962 h 1849426"/>
              <a:gd name="connsiteX1171" fmla="*/ 732992 w 6386648"/>
              <a:gd name="connsiteY1171" fmla="*/ 785987 h 1849426"/>
              <a:gd name="connsiteX1172" fmla="*/ 714968 w 6386648"/>
              <a:gd name="connsiteY1172" fmla="*/ 804011 h 1849426"/>
              <a:gd name="connsiteX1173" fmla="*/ 696943 w 6386648"/>
              <a:gd name="connsiteY1173" fmla="*/ 785987 h 1849426"/>
              <a:gd name="connsiteX1174" fmla="*/ 714968 w 6386648"/>
              <a:gd name="connsiteY1174" fmla="*/ 767962 h 1849426"/>
              <a:gd name="connsiteX1175" fmla="*/ 2986042 w 6386648"/>
              <a:gd name="connsiteY1175" fmla="*/ 761954 h 1849426"/>
              <a:gd name="connsiteX1176" fmla="*/ 3004067 w 6386648"/>
              <a:gd name="connsiteY1176" fmla="*/ 779978 h 1849426"/>
              <a:gd name="connsiteX1177" fmla="*/ 2986042 w 6386648"/>
              <a:gd name="connsiteY1177" fmla="*/ 798003 h 1849426"/>
              <a:gd name="connsiteX1178" fmla="*/ 2968017 w 6386648"/>
              <a:gd name="connsiteY1178" fmla="*/ 779978 h 1849426"/>
              <a:gd name="connsiteX1179" fmla="*/ 2986042 w 6386648"/>
              <a:gd name="connsiteY1179" fmla="*/ 761954 h 1849426"/>
              <a:gd name="connsiteX1180" fmla="*/ 1736351 w 6386648"/>
              <a:gd name="connsiteY1180" fmla="*/ 761954 h 1849426"/>
              <a:gd name="connsiteX1181" fmla="*/ 1754375 w 6386648"/>
              <a:gd name="connsiteY1181" fmla="*/ 779978 h 1849426"/>
              <a:gd name="connsiteX1182" fmla="*/ 1736351 w 6386648"/>
              <a:gd name="connsiteY1182" fmla="*/ 798003 h 1849426"/>
              <a:gd name="connsiteX1183" fmla="*/ 1718326 w 6386648"/>
              <a:gd name="connsiteY1183" fmla="*/ 779978 h 1849426"/>
              <a:gd name="connsiteX1184" fmla="*/ 1736351 w 6386648"/>
              <a:gd name="connsiteY1184" fmla="*/ 761954 h 1849426"/>
              <a:gd name="connsiteX1185" fmla="*/ 5863939 w 6386648"/>
              <a:gd name="connsiteY1185" fmla="*/ 755946 h 1849426"/>
              <a:gd name="connsiteX1186" fmla="*/ 5881964 w 6386648"/>
              <a:gd name="connsiteY1186" fmla="*/ 773970 h 1849426"/>
              <a:gd name="connsiteX1187" fmla="*/ 5863939 w 6386648"/>
              <a:gd name="connsiteY1187" fmla="*/ 791995 h 1849426"/>
              <a:gd name="connsiteX1188" fmla="*/ 5845915 w 6386648"/>
              <a:gd name="connsiteY1188" fmla="*/ 773970 h 1849426"/>
              <a:gd name="connsiteX1189" fmla="*/ 5863939 w 6386648"/>
              <a:gd name="connsiteY1189" fmla="*/ 755946 h 1849426"/>
              <a:gd name="connsiteX1190" fmla="*/ 2685636 w 6386648"/>
              <a:gd name="connsiteY1190" fmla="*/ 755946 h 1849426"/>
              <a:gd name="connsiteX1191" fmla="*/ 2703661 w 6386648"/>
              <a:gd name="connsiteY1191" fmla="*/ 773970 h 1849426"/>
              <a:gd name="connsiteX1192" fmla="*/ 2685636 w 6386648"/>
              <a:gd name="connsiteY1192" fmla="*/ 791995 h 1849426"/>
              <a:gd name="connsiteX1193" fmla="*/ 2667611 w 6386648"/>
              <a:gd name="connsiteY1193" fmla="*/ 773970 h 1849426"/>
              <a:gd name="connsiteX1194" fmla="*/ 2685636 w 6386648"/>
              <a:gd name="connsiteY1194" fmla="*/ 755946 h 1849426"/>
              <a:gd name="connsiteX1195" fmla="*/ 1069447 w 6386648"/>
              <a:gd name="connsiteY1195" fmla="*/ 755946 h 1849426"/>
              <a:gd name="connsiteX1196" fmla="*/ 1087472 w 6386648"/>
              <a:gd name="connsiteY1196" fmla="*/ 773970 h 1849426"/>
              <a:gd name="connsiteX1197" fmla="*/ 1069447 w 6386648"/>
              <a:gd name="connsiteY1197" fmla="*/ 791995 h 1849426"/>
              <a:gd name="connsiteX1198" fmla="*/ 1051423 w 6386648"/>
              <a:gd name="connsiteY1198" fmla="*/ 773970 h 1849426"/>
              <a:gd name="connsiteX1199" fmla="*/ 1069447 w 6386648"/>
              <a:gd name="connsiteY1199" fmla="*/ 755946 h 1849426"/>
              <a:gd name="connsiteX1200" fmla="*/ 3935328 w 6386648"/>
              <a:gd name="connsiteY1200" fmla="*/ 749937 h 1849426"/>
              <a:gd name="connsiteX1201" fmla="*/ 3953353 w 6386648"/>
              <a:gd name="connsiteY1201" fmla="*/ 767961 h 1849426"/>
              <a:gd name="connsiteX1202" fmla="*/ 3935328 w 6386648"/>
              <a:gd name="connsiteY1202" fmla="*/ 785986 h 1849426"/>
              <a:gd name="connsiteX1203" fmla="*/ 3917304 w 6386648"/>
              <a:gd name="connsiteY1203" fmla="*/ 767961 h 1849426"/>
              <a:gd name="connsiteX1204" fmla="*/ 3935328 w 6386648"/>
              <a:gd name="connsiteY1204" fmla="*/ 749937 h 1849426"/>
              <a:gd name="connsiteX1205" fmla="*/ 2114863 w 6386648"/>
              <a:gd name="connsiteY1205" fmla="*/ 749937 h 1849426"/>
              <a:gd name="connsiteX1206" fmla="*/ 2132888 w 6386648"/>
              <a:gd name="connsiteY1206" fmla="*/ 767961 h 1849426"/>
              <a:gd name="connsiteX1207" fmla="*/ 2114863 w 6386648"/>
              <a:gd name="connsiteY1207" fmla="*/ 785986 h 1849426"/>
              <a:gd name="connsiteX1208" fmla="*/ 2096839 w 6386648"/>
              <a:gd name="connsiteY1208" fmla="*/ 767961 h 1849426"/>
              <a:gd name="connsiteX1209" fmla="*/ 2114863 w 6386648"/>
              <a:gd name="connsiteY1209" fmla="*/ 749937 h 1849426"/>
              <a:gd name="connsiteX1210" fmla="*/ 2006717 w 6386648"/>
              <a:gd name="connsiteY1210" fmla="*/ 749937 h 1849426"/>
              <a:gd name="connsiteX1211" fmla="*/ 2024741 w 6386648"/>
              <a:gd name="connsiteY1211" fmla="*/ 767961 h 1849426"/>
              <a:gd name="connsiteX1212" fmla="*/ 2006717 w 6386648"/>
              <a:gd name="connsiteY1212" fmla="*/ 785986 h 1849426"/>
              <a:gd name="connsiteX1213" fmla="*/ 1988692 w 6386648"/>
              <a:gd name="connsiteY1213" fmla="*/ 767961 h 1849426"/>
              <a:gd name="connsiteX1214" fmla="*/ 2006717 w 6386648"/>
              <a:gd name="connsiteY1214" fmla="*/ 749937 h 1849426"/>
              <a:gd name="connsiteX1215" fmla="*/ 6116281 w 6386648"/>
              <a:gd name="connsiteY1215" fmla="*/ 737921 h 1849426"/>
              <a:gd name="connsiteX1216" fmla="*/ 6134306 w 6386648"/>
              <a:gd name="connsiteY1216" fmla="*/ 755946 h 1849426"/>
              <a:gd name="connsiteX1217" fmla="*/ 6116281 w 6386648"/>
              <a:gd name="connsiteY1217" fmla="*/ 773970 h 1849426"/>
              <a:gd name="connsiteX1218" fmla="*/ 6098257 w 6386648"/>
              <a:gd name="connsiteY1218" fmla="*/ 755946 h 1849426"/>
              <a:gd name="connsiteX1219" fmla="*/ 6116281 w 6386648"/>
              <a:gd name="connsiteY1219" fmla="*/ 737921 h 1849426"/>
              <a:gd name="connsiteX1220" fmla="*/ 2397246 w 6386648"/>
              <a:gd name="connsiteY1220" fmla="*/ 737921 h 1849426"/>
              <a:gd name="connsiteX1221" fmla="*/ 2415270 w 6386648"/>
              <a:gd name="connsiteY1221" fmla="*/ 755946 h 1849426"/>
              <a:gd name="connsiteX1222" fmla="*/ 2397246 w 6386648"/>
              <a:gd name="connsiteY1222" fmla="*/ 773970 h 1849426"/>
              <a:gd name="connsiteX1223" fmla="*/ 2379221 w 6386648"/>
              <a:gd name="connsiteY1223" fmla="*/ 755946 h 1849426"/>
              <a:gd name="connsiteX1224" fmla="*/ 2397246 w 6386648"/>
              <a:gd name="connsiteY1224" fmla="*/ 737921 h 1849426"/>
              <a:gd name="connsiteX1225" fmla="*/ 522707 w 6386648"/>
              <a:gd name="connsiteY1225" fmla="*/ 731913 h 1849426"/>
              <a:gd name="connsiteX1226" fmla="*/ 540732 w 6386648"/>
              <a:gd name="connsiteY1226" fmla="*/ 749937 h 1849426"/>
              <a:gd name="connsiteX1227" fmla="*/ 522707 w 6386648"/>
              <a:gd name="connsiteY1227" fmla="*/ 767962 h 1849426"/>
              <a:gd name="connsiteX1228" fmla="*/ 504683 w 6386648"/>
              <a:gd name="connsiteY1228" fmla="*/ 749937 h 1849426"/>
              <a:gd name="connsiteX1229" fmla="*/ 522707 w 6386648"/>
              <a:gd name="connsiteY1229" fmla="*/ 731913 h 1849426"/>
              <a:gd name="connsiteX1230" fmla="*/ 414561 w 6386648"/>
              <a:gd name="connsiteY1230" fmla="*/ 731913 h 1849426"/>
              <a:gd name="connsiteX1231" fmla="*/ 432586 w 6386648"/>
              <a:gd name="connsiteY1231" fmla="*/ 749937 h 1849426"/>
              <a:gd name="connsiteX1232" fmla="*/ 414561 w 6386648"/>
              <a:gd name="connsiteY1232" fmla="*/ 767962 h 1849426"/>
              <a:gd name="connsiteX1233" fmla="*/ 396537 w 6386648"/>
              <a:gd name="connsiteY1233" fmla="*/ 749937 h 1849426"/>
              <a:gd name="connsiteX1234" fmla="*/ 414561 w 6386648"/>
              <a:gd name="connsiteY1234" fmla="*/ 731913 h 1849426"/>
              <a:gd name="connsiteX1235" fmla="*/ 6236444 w 6386648"/>
              <a:gd name="connsiteY1235" fmla="*/ 725905 h 1849426"/>
              <a:gd name="connsiteX1236" fmla="*/ 6254469 w 6386648"/>
              <a:gd name="connsiteY1236" fmla="*/ 743929 h 1849426"/>
              <a:gd name="connsiteX1237" fmla="*/ 6236444 w 6386648"/>
              <a:gd name="connsiteY1237" fmla="*/ 761954 h 1849426"/>
              <a:gd name="connsiteX1238" fmla="*/ 6218420 w 6386648"/>
              <a:gd name="connsiteY1238" fmla="*/ 743929 h 1849426"/>
              <a:gd name="connsiteX1239" fmla="*/ 6236444 w 6386648"/>
              <a:gd name="connsiteY1239" fmla="*/ 725905 h 1849426"/>
              <a:gd name="connsiteX1240" fmla="*/ 961301 w 6386648"/>
              <a:gd name="connsiteY1240" fmla="*/ 725905 h 1849426"/>
              <a:gd name="connsiteX1241" fmla="*/ 979326 w 6386648"/>
              <a:gd name="connsiteY1241" fmla="*/ 743929 h 1849426"/>
              <a:gd name="connsiteX1242" fmla="*/ 961301 w 6386648"/>
              <a:gd name="connsiteY1242" fmla="*/ 761954 h 1849426"/>
              <a:gd name="connsiteX1243" fmla="*/ 943277 w 6386648"/>
              <a:gd name="connsiteY1243" fmla="*/ 743929 h 1849426"/>
              <a:gd name="connsiteX1244" fmla="*/ 961301 w 6386648"/>
              <a:gd name="connsiteY1244" fmla="*/ 725905 h 1849426"/>
              <a:gd name="connsiteX1245" fmla="*/ 3400604 w 6386648"/>
              <a:gd name="connsiteY1245" fmla="*/ 719897 h 1849426"/>
              <a:gd name="connsiteX1246" fmla="*/ 3418629 w 6386648"/>
              <a:gd name="connsiteY1246" fmla="*/ 737921 h 1849426"/>
              <a:gd name="connsiteX1247" fmla="*/ 3400604 w 6386648"/>
              <a:gd name="connsiteY1247" fmla="*/ 755946 h 1849426"/>
              <a:gd name="connsiteX1248" fmla="*/ 3382580 w 6386648"/>
              <a:gd name="connsiteY1248" fmla="*/ 737921 h 1849426"/>
              <a:gd name="connsiteX1249" fmla="*/ 3400604 w 6386648"/>
              <a:gd name="connsiteY1249" fmla="*/ 719897 h 1849426"/>
              <a:gd name="connsiteX1250" fmla="*/ 6002126 w 6386648"/>
              <a:gd name="connsiteY1250" fmla="*/ 713889 h 1849426"/>
              <a:gd name="connsiteX1251" fmla="*/ 6020151 w 6386648"/>
              <a:gd name="connsiteY1251" fmla="*/ 731913 h 1849426"/>
              <a:gd name="connsiteX1252" fmla="*/ 6002126 w 6386648"/>
              <a:gd name="connsiteY1252" fmla="*/ 749938 h 1849426"/>
              <a:gd name="connsiteX1253" fmla="*/ 5984102 w 6386648"/>
              <a:gd name="connsiteY1253" fmla="*/ 731913 h 1849426"/>
              <a:gd name="connsiteX1254" fmla="*/ 6002126 w 6386648"/>
              <a:gd name="connsiteY1254" fmla="*/ 713889 h 1849426"/>
              <a:gd name="connsiteX1255" fmla="*/ 1610179 w 6386648"/>
              <a:gd name="connsiteY1255" fmla="*/ 713889 h 1849426"/>
              <a:gd name="connsiteX1256" fmla="*/ 1628204 w 6386648"/>
              <a:gd name="connsiteY1256" fmla="*/ 731913 h 1849426"/>
              <a:gd name="connsiteX1257" fmla="*/ 1610179 w 6386648"/>
              <a:gd name="connsiteY1257" fmla="*/ 749938 h 1849426"/>
              <a:gd name="connsiteX1258" fmla="*/ 1592155 w 6386648"/>
              <a:gd name="connsiteY1258" fmla="*/ 731913 h 1849426"/>
              <a:gd name="connsiteX1259" fmla="*/ 1610179 w 6386648"/>
              <a:gd name="connsiteY1259" fmla="*/ 713889 h 1849426"/>
              <a:gd name="connsiteX1260" fmla="*/ 3520767 w 6386648"/>
              <a:gd name="connsiteY1260" fmla="*/ 707881 h 1849426"/>
              <a:gd name="connsiteX1261" fmla="*/ 3538792 w 6386648"/>
              <a:gd name="connsiteY1261" fmla="*/ 725906 h 1849426"/>
              <a:gd name="connsiteX1262" fmla="*/ 3520767 w 6386648"/>
              <a:gd name="connsiteY1262" fmla="*/ 743930 h 1849426"/>
              <a:gd name="connsiteX1263" fmla="*/ 3502743 w 6386648"/>
              <a:gd name="connsiteY1263" fmla="*/ 725906 h 1849426"/>
              <a:gd name="connsiteX1264" fmla="*/ 3520767 w 6386648"/>
              <a:gd name="connsiteY1264" fmla="*/ 707881 h 1849426"/>
              <a:gd name="connsiteX1265" fmla="*/ 2895920 w 6386648"/>
              <a:gd name="connsiteY1265" fmla="*/ 701872 h 1849426"/>
              <a:gd name="connsiteX1266" fmla="*/ 2913945 w 6386648"/>
              <a:gd name="connsiteY1266" fmla="*/ 719896 h 1849426"/>
              <a:gd name="connsiteX1267" fmla="*/ 2895920 w 6386648"/>
              <a:gd name="connsiteY1267" fmla="*/ 737921 h 1849426"/>
              <a:gd name="connsiteX1268" fmla="*/ 2877895 w 6386648"/>
              <a:gd name="connsiteY1268" fmla="*/ 719896 h 1849426"/>
              <a:gd name="connsiteX1269" fmla="*/ 2895920 w 6386648"/>
              <a:gd name="connsiteY1269" fmla="*/ 701872 h 1849426"/>
              <a:gd name="connsiteX1270" fmla="*/ 2547449 w 6386648"/>
              <a:gd name="connsiteY1270" fmla="*/ 701872 h 1849426"/>
              <a:gd name="connsiteX1271" fmla="*/ 2565474 w 6386648"/>
              <a:gd name="connsiteY1271" fmla="*/ 719896 h 1849426"/>
              <a:gd name="connsiteX1272" fmla="*/ 2547449 w 6386648"/>
              <a:gd name="connsiteY1272" fmla="*/ 737921 h 1849426"/>
              <a:gd name="connsiteX1273" fmla="*/ 2529425 w 6386648"/>
              <a:gd name="connsiteY1273" fmla="*/ 719896 h 1849426"/>
              <a:gd name="connsiteX1274" fmla="*/ 2547449 w 6386648"/>
              <a:gd name="connsiteY1274" fmla="*/ 701872 h 1849426"/>
              <a:gd name="connsiteX1275" fmla="*/ 2241034 w 6386648"/>
              <a:gd name="connsiteY1275" fmla="*/ 701872 h 1849426"/>
              <a:gd name="connsiteX1276" fmla="*/ 2259059 w 6386648"/>
              <a:gd name="connsiteY1276" fmla="*/ 719896 h 1849426"/>
              <a:gd name="connsiteX1277" fmla="*/ 2241034 w 6386648"/>
              <a:gd name="connsiteY1277" fmla="*/ 737921 h 1849426"/>
              <a:gd name="connsiteX1278" fmla="*/ 2223010 w 6386648"/>
              <a:gd name="connsiteY1278" fmla="*/ 719896 h 1849426"/>
              <a:gd name="connsiteX1279" fmla="*/ 2241034 w 6386648"/>
              <a:gd name="connsiteY1279" fmla="*/ 701872 h 1849426"/>
              <a:gd name="connsiteX1280" fmla="*/ 1411911 w 6386648"/>
              <a:gd name="connsiteY1280" fmla="*/ 701872 h 1849426"/>
              <a:gd name="connsiteX1281" fmla="*/ 1429936 w 6386648"/>
              <a:gd name="connsiteY1281" fmla="*/ 719896 h 1849426"/>
              <a:gd name="connsiteX1282" fmla="*/ 1411911 w 6386648"/>
              <a:gd name="connsiteY1282" fmla="*/ 737921 h 1849426"/>
              <a:gd name="connsiteX1283" fmla="*/ 1393887 w 6386648"/>
              <a:gd name="connsiteY1283" fmla="*/ 719896 h 1849426"/>
              <a:gd name="connsiteX1284" fmla="*/ 1411911 w 6386648"/>
              <a:gd name="connsiteY1284" fmla="*/ 701872 h 1849426"/>
              <a:gd name="connsiteX1285" fmla="*/ 1165578 w 6386648"/>
              <a:gd name="connsiteY1285" fmla="*/ 701872 h 1849426"/>
              <a:gd name="connsiteX1286" fmla="*/ 1183602 w 6386648"/>
              <a:gd name="connsiteY1286" fmla="*/ 719896 h 1849426"/>
              <a:gd name="connsiteX1287" fmla="*/ 1165578 w 6386648"/>
              <a:gd name="connsiteY1287" fmla="*/ 737921 h 1849426"/>
              <a:gd name="connsiteX1288" fmla="*/ 1147553 w 6386648"/>
              <a:gd name="connsiteY1288" fmla="*/ 719896 h 1849426"/>
              <a:gd name="connsiteX1289" fmla="*/ 1165578 w 6386648"/>
              <a:gd name="connsiteY1289" fmla="*/ 701872 h 1849426"/>
              <a:gd name="connsiteX1290" fmla="*/ 168227 w 6386648"/>
              <a:gd name="connsiteY1290" fmla="*/ 701872 h 1849426"/>
              <a:gd name="connsiteX1291" fmla="*/ 186252 w 6386648"/>
              <a:gd name="connsiteY1291" fmla="*/ 719896 h 1849426"/>
              <a:gd name="connsiteX1292" fmla="*/ 168227 w 6386648"/>
              <a:gd name="connsiteY1292" fmla="*/ 737921 h 1849426"/>
              <a:gd name="connsiteX1293" fmla="*/ 150203 w 6386648"/>
              <a:gd name="connsiteY1293" fmla="*/ 719896 h 1849426"/>
              <a:gd name="connsiteX1294" fmla="*/ 168227 w 6386648"/>
              <a:gd name="connsiteY1294" fmla="*/ 701872 h 1849426"/>
              <a:gd name="connsiteX1295" fmla="*/ 1910586 w 6386648"/>
              <a:gd name="connsiteY1295" fmla="*/ 695864 h 1849426"/>
              <a:gd name="connsiteX1296" fmla="*/ 1928611 w 6386648"/>
              <a:gd name="connsiteY1296" fmla="*/ 713888 h 1849426"/>
              <a:gd name="connsiteX1297" fmla="*/ 1910586 w 6386648"/>
              <a:gd name="connsiteY1297" fmla="*/ 731913 h 1849426"/>
              <a:gd name="connsiteX1298" fmla="*/ 1892562 w 6386648"/>
              <a:gd name="connsiteY1298" fmla="*/ 713888 h 1849426"/>
              <a:gd name="connsiteX1299" fmla="*/ 1910586 w 6386648"/>
              <a:gd name="connsiteY1299" fmla="*/ 695864 h 1849426"/>
              <a:gd name="connsiteX1300" fmla="*/ 3833190 w 6386648"/>
              <a:gd name="connsiteY1300" fmla="*/ 689856 h 1849426"/>
              <a:gd name="connsiteX1301" fmla="*/ 3851215 w 6386648"/>
              <a:gd name="connsiteY1301" fmla="*/ 707880 h 1849426"/>
              <a:gd name="connsiteX1302" fmla="*/ 3833190 w 6386648"/>
              <a:gd name="connsiteY1302" fmla="*/ 725905 h 1849426"/>
              <a:gd name="connsiteX1303" fmla="*/ 3815166 w 6386648"/>
              <a:gd name="connsiteY1303" fmla="*/ 707880 h 1849426"/>
              <a:gd name="connsiteX1304" fmla="*/ 3833190 w 6386648"/>
              <a:gd name="connsiteY1304" fmla="*/ 689856 h 1849426"/>
              <a:gd name="connsiteX1305" fmla="*/ 2787774 w 6386648"/>
              <a:gd name="connsiteY1305" fmla="*/ 689856 h 1849426"/>
              <a:gd name="connsiteX1306" fmla="*/ 2805799 w 6386648"/>
              <a:gd name="connsiteY1306" fmla="*/ 707880 h 1849426"/>
              <a:gd name="connsiteX1307" fmla="*/ 2787774 w 6386648"/>
              <a:gd name="connsiteY1307" fmla="*/ 725905 h 1849426"/>
              <a:gd name="connsiteX1308" fmla="*/ 2769750 w 6386648"/>
              <a:gd name="connsiteY1308" fmla="*/ 707880 h 1849426"/>
              <a:gd name="connsiteX1309" fmla="*/ 2787774 w 6386648"/>
              <a:gd name="connsiteY1309" fmla="*/ 689856 h 1849426"/>
              <a:gd name="connsiteX1310" fmla="*/ 5737768 w 6386648"/>
              <a:gd name="connsiteY1310" fmla="*/ 677840 h 1849426"/>
              <a:gd name="connsiteX1311" fmla="*/ 5755793 w 6386648"/>
              <a:gd name="connsiteY1311" fmla="*/ 695865 h 1849426"/>
              <a:gd name="connsiteX1312" fmla="*/ 5737768 w 6386648"/>
              <a:gd name="connsiteY1312" fmla="*/ 713889 h 1849426"/>
              <a:gd name="connsiteX1313" fmla="*/ 5719744 w 6386648"/>
              <a:gd name="connsiteY1313" fmla="*/ 695865 h 1849426"/>
              <a:gd name="connsiteX1314" fmla="*/ 5737768 w 6386648"/>
              <a:gd name="connsiteY1314" fmla="*/ 677840 h 1849426"/>
              <a:gd name="connsiteX1315" fmla="*/ 781057 w 6386648"/>
              <a:gd name="connsiteY1315" fmla="*/ 677840 h 1849426"/>
              <a:gd name="connsiteX1316" fmla="*/ 799082 w 6386648"/>
              <a:gd name="connsiteY1316" fmla="*/ 695865 h 1849426"/>
              <a:gd name="connsiteX1317" fmla="*/ 781057 w 6386648"/>
              <a:gd name="connsiteY1317" fmla="*/ 713889 h 1849426"/>
              <a:gd name="connsiteX1318" fmla="*/ 763033 w 6386648"/>
              <a:gd name="connsiteY1318" fmla="*/ 695865 h 1849426"/>
              <a:gd name="connsiteX1319" fmla="*/ 781057 w 6386648"/>
              <a:gd name="connsiteY1319" fmla="*/ 677840 h 1849426"/>
              <a:gd name="connsiteX1320" fmla="*/ 276373 w 6386648"/>
              <a:gd name="connsiteY1320" fmla="*/ 677840 h 1849426"/>
              <a:gd name="connsiteX1321" fmla="*/ 294398 w 6386648"/>
              <a:gd name="connsiteY1321" fmla="*/ 695865 h 1849426"/>
              <a:gd name="connsiteX1322" fmla="*/ 276373 w 6386648"/>
              <a:gd name="connsiteY1322" fmla="*/ 713889 h 1849426"/>
              <a:gd name="connsiteX1323" fmla="*/ 258349 w 6386648"/>
              <a:gd name="connsiteY1323" fmla="*/ 695865 h 1849426"/>
              <a:gd name="connsiteX1324" fmla="*/ 276373 w 6386648"/>
              <a:gd name="connsiteY1324" fmla="*/ 677840 h 1849426"/>
              <a:gd name="connsiteX1325" fmla="*/ 1784415 w 6386648"/>
              <a:gd name="connsiteY1325" fmla="*/ 671832 h 1849426"/>
              <a:gd name="connsiteX1326" fmla="*/ 1802440 w 6386648"/>
              <a:gd name="connsiteY1326" fmla="*/ 689856 h 1849426"/>
              <a:gd name="connsiteX1327" fmla="*/ 1784415 w 6386648"/>
              <a:gd name="connsiteY1327" fmla="*/ 707881 h 1849426"/>
              <a:gd name="connsiteX1328" fmla="*/ 1766391 w 6386648"/>
              <a:gd name="connsiteY1328" fmla="*/ 689856 h 1849426"/>
              <a:gd name="connsiteX1329" fmla="*/ 1784415 w 6386648"/>
              <a:gd name="connsiteY1329" fmla="*/ 671832 h 1849426"/>
              <a:gd name="connsiteX1330" fmla="*/ 3713027 w 6386648"/>
              <a:gd name="connsiteY1330" fmla="*/ 665824 h 1849426"/>
              <a:gd name="connsiteX1331" fmla="*/ 3731052 w 6386648"/>
              <a:gd name="connsiteY1331" fmla="*/ 683848 h 1849426"/>
              <a:gd name="connsiteX1332" fmla="*/ 3713027 w 6386648"/>
              <a:gd name="connsiteY1332" fmla="*/ 701873 h 1849426"/>
              <a:gd name="connsiteX1333" fmla="*/ 3695003 w 6386648"/>
              <a:gd name="connsiteY1333" fmla="*/ 683848 h 1849426"/>
              <a:gd name="connsiteX1334" fmla="*/ 3713027 w 6386648"/>
              <a:gd name="connsiteY1334" fmla="*/ 665824 h 1849426"/>
              <a:gd name="connsiteX1335" fmla="*/ 3274433 w 6386648"/>
              <a:gd name="connsiteY1335" fmla="*/ 665824 h 1849426"/>
              <a:gd name="connsiteX1336" fmla="*/ 3292458 w 6386648"/>
              <a:gd name="connsiteY1336" fmla="*/ 683848 h 1849426"/>
              <a:gd name="connsiteX1337" fmla="*/ 3274433 w 6386648"/>
              <a:gd name="connsiteY1337" fmla="*/ 701873 h 1849426"/>
              <a:gd name="connsiteX1338" fmla="*/ 3256409 w 6386648"/>
              <a:gd name="connsiteY1338" fmla="*/ 683848 h 1849426"/>
              <a:gd name="connsiteX1339" fmla="*/ 3274433 w 6386648"/>
              <a:gd name="connsiteY1339" fmla="*/ 665824 h 1849426"/>
              <a:gd name="connsiteX1340" fmla="*/ 1291748 w 6386648"/>
              <a:gd name="connsiteY1340" fmla="*/ 665824 h 1849426"/>
              <a:gd name="connsiteX1341" fmla="*/ 1309773 w 6386648"/>
              <a:gd name="connsiteY1341" fmla="*/ 683848 h 1849426"/>
              <a:gd name="connsiteX1342" fmla="*/ 1291748 w 6386648"/>
              <a:gd name="connsiteY1342" fmla="*/ 701873 h 1849426"/>
              <a:gd name="connsiteX1343" fmla="*/ 1273724 w 6386648"/>
              <a:gd name="connsiteY1343" fmla="*/ 683848 h 1849426"/>
              <a:gd name="connsiteX1344" fmla="*/ 1291748 w 6386648"/>
              <a:gd name="connsiteY1344" fmla="*/ 665824 h 1849426"/>
              <a:gd name="connsiteX1345" fmla="*/ 636862 w 6386648"/>
              <a:gd name="connsiteY1345" fmla="*/ 665824 h 1849426"/>
              <a:gd name="connsiteX1346" fmla="*/ 654887 w 6386648"/>
              <a:gd name="connsiteY1346" fmla="*/ 683848 h 1849426"/>
              <a:gd name="connsiteX1347" fmla="*/ 636862 w 6386648"/>
              <a:gd name="connsiteY1347" fmla="*/ 701873 h 1849426"/>
              <a:gd name="connsiteX1348" fmla="*/ 618838 w 6386648"/>
              <a:gd name="connsiteY1348" fmla="*/ 683848 h 1849426"/>
              <a:gd name="connsiteX1349" fmla="*/ 636862 w 6386648"/>
              <a:gd name="connsiteY1349" fmla="*/ 665824 h 1849426"/>
              <a:gd name="connsiteX1350" fmla="*/ 3172295 w 6386648"/>
              <a:gd name="connsiteY1350" fmla="*/ 659815 h 1849426"/>
              <a:gd name="connsiteX1351" fmla="*/ 3190320 w 6386648"/>
              <a:gd name="connsiteY1351" fmla="*/ 677839 h 1849426"/>
              <a:gd name="connsiteX1352" fmla="*/ 3172295 w 6386648"/>
              <a:gd name="connsiteY1352" fmla="*/ 695864 h 1849426"/>
              <a:gd name="connsiteX1353" fmla="*/ 3154271 w 6386648"/>
              <a:gd name="connsiteY1353" fmla="*/ 677839 h 1849426"/>
              <a:gd name="connsiteX1354" fmla="*/ 3172295 w 6386648"/>
              <a:gd name="connsiteY1354" fmla="*/ 659815 h 1849426"/>
              <a:gd name="connsiteX1355" fmla="*/ 6314550 w 6386648"/>
              <a:gd name="connsiteY1355" fmla="*/ 647799 h 1849426"/>
              <a:gd name="connsiteX1356" fmla="*/ 6332574 w 6386648"/>
              <a:gd name="connsiteY1356" fmla="*/ 665824 h 1849426"/>
              <a:gd name="connsiteX1357" fmla="*/ 6314550 w 6386648"/>
              <a:gd name="connsiteY1357" fmla="*/ 683848 h 1849426"/>
              <a:gd name="connsiteX1358" fmla="*/ 6296525 w 6386648"/>
              <a:gd name="connsiteY1358" fmla="*/ 665824 h 1849426"/>
              <a:gd name="connsiteX1359" fmla="*/ 6314550 w 6386648"/>
              <a:gd name="connsiteY1359" fmla="*/ 647799 h 1849426"/>
              <a:gd name="connsiteX1360" fmla="*/ 3040116 w 6386648"/>
              <a:gd name="connsiteY1360" fmla="*/ 647799 h 1849426"/>
              <a:gd name="connsiteX1361" fmla="*/ 3058141 w 6386648"/>
              <a:gd name="connsiteY1361" fmla="*/ 665824 h 1849426"/>
              <a:gd name="connsiteX1362" fmla="*/ 3040116 w 6386648"/>
              <a:gd name="connsiteY1362" fmla="*/ 683848 h 1849426"/>
              <a:gd name="connsiteX1363" fmla="*/ 3022092 w 6386648"/>
              <a:gd name="connsiteY1363" fmla="*/ 665824 h 1849426"/>
              <a:gd name="connsiteX1364" fmla="*/ 3040116 w 6386648"/>
              <a:gd name="connsiteY1364" fmla="*/ 647799 h 1849426"/>
              <a:gd name="connsiteX1365" fmla="*/ 4025450 w 6386648"/>
              <a:gd name="connsiteY1365" fmla="*/ 641791 h 1849426"/>
              <a:gd name="connsiteX1366" fmla="*/ 4043475 w 6386648"/>
              <a:gd name="connsiteY1366" fmla="*/ 659815 h 1849426"/>
              <a:gd name="connsiteX1367" fmla="*/ 4025450 w 6386648"/>
              <a:gd name="connsiteY1367" fmla="*/ 677840 h 1849426"/>
              <a:gd name="connsiteX1368" fmla="*/ 4007426 w 6386648"/>
              <a:gd name="connsiteY1368" fmla="*/ 659815 h 1849426"/>
              <a:gd name="connsiteX1369" fmla="*/ 4025450 w 6386648"/>
              <a:gd name="connsiteY1369" fmla="*/ 641791 h 1849426"/>
              <a:gd name="connsiteX1370" fmla="*/ 5948053 w 6386648"/>
              <a:gd name="connsiteY1370" fmla="*/ 629775 h 1849426"/>
              <a:gd name="connsiteX1371" fmla="*/ 5966078 w 6386648"/>
              <a:gd name="connsiteY1371" fmla="*/ 647799 h 1849426"/>
              <a:gd name="connsiteX1372" fmla="*/ 5948053 w 6386648"/>
              <a:gd name="connsiteY1372" fmla="*/ 665824 h 1849426"/>
              <a:gd name="connsiteX1373" fmla="*/ 5930029 w 6386648"/>
              <a:gd name="connsiteY1373" fmla="*/ 647799 h 1849426"/>
              <a:gd name="connsiteX1374" fmla="*/ 5948053 w 6386648"/>
              <a:gd name="connsiteY1374" fmla="*/ 629775 h 1849426"/>
              <a:gd name="connsiteX1375" fmla="*/ 2673619 w 6386648"/>
              <a:gd name="connsiteY1375" fmla="*/ 629775 h 1849426"/>
              <a:gd name="connsiteX1376" fmla="*/ 2691644 w 6386648"/>
              <a:gd name="connsiteY1376" fmla="*/ 647799 h 1849426"/>
              <a:gd name="connsiteX1377" fmla="*/ 2673619 w 6386648"/>
              <a:gd name="connsiteY1377" fmla="*/ 665824 h 1849426"/>
              <a:gd name="connsiteX1378" fmla="*/ 2655595 w 6386648"/>
              <a:gd name="connsiteY1378" fmla="*/ 647799 h 1849426"/>
              <a:gd name="connsiteX1379" fmla="*/ 2673619 w 6386648"/>
              <a:gd name="connsiteY1379" fmla="*/ 629775 h 1849426"/>
              <a:gd name="connsiteX1380" fmla="*/ 2331156 w 6386648"/>
              <a:gd name="connsiteY1380" fmla="*/ 629775 h 1849426"/>
              <a:gd name="connsiteX1381" fmla="*/ 2349181 w 6386648"/>
              <a:gd name="connsiteY1381" fmla="*/ 647799 h 1849426"/>
              <a:gd name="connsiteX1382" fmla="*/ 2331156 w 6386648"/>
              <a:gd name="connsiteY1382" fmla="*/ 665824 h 1849426"/>
              <a:gd name="connsiteX1383" fmla="*/ 2313132 w 6386648"/>
              <a:gd name="connsiteY1383" fmla="*/ 647799 h 1849426"/>
              <a:gd name="connsiteX1384" fmla="*/ 2331156 w 6386648"/>
              <a:gd name="connsiteY1384" fmla="*/ 629775 h 1849426"/>
              <a:gd name="connsiteX1385" fmla="*/ 1514049 w 6386648"/>
              <a:gd name="connsiteY1385" fmla="*/ 629775 h 1849426"/>
              <a:gd name="connsiteX1386" fmla="*/ 1532074 w 6386648"/>
              <a:gd name="connsiteY1386" fmla="*/ 647799 h 1849426"/>
              <a:gd name="connsiteX1387" fmla="*/ 1514049 w 6386648"/>
              <a:gd name="connsiteY1387" fmla="*/ 665824 h 1849426"/>
              <a:gd name="connsiteX1388" fmla="*/ 1496025 w 6386648"/>
              <a:gd name="connsiteY1388" fmla="*/ 647799 h 1849426"/>
              <a:gd name="connsiteX1389" fmla="*/ 1514049 w 6386648"/>
              <a:gd name="connsiteY1389" fmla="*/ 629775 h 1849426"/>
              <a:gd name="connsiteX1390" fmla="*/ 901219 w 6386648"/>
              <a:gd name="connsiteY1390" fmla="*/ 629775 h 1849426"/>
              <a:gd name="connsiteX1391" fmla="*/ 919244 w 6386648"/>
              <a:gd name="connsiteY1391" fmla="*/ 647799 h 1849426"/>
              <a:gd name="connsiteX1392" fmla="*/ 901219 w 6386648"/>
              <a:gd name="connsiteY1392" fmla="*/ 665824 h 1849426"/>
              <a:gd name="connsiteX1393" fmla="*/ 883195 w 6386648"/>
              <a:gd name="connsiteY1393" fmla="*/ 647799 h 1849426"/>
              <a:gd name="connsiteX1394" fmla="*/ 901219 w 6386648"/>
              <a:gd name="connsiteY1394" fmla="*/ 629775 h 1849426"/>
              <a:gd name="connsiteX1395" fmla="*/ 5827891 w 6386648"/>
              <a:gd name="connsiteY1395" fmla="*/ 617758 h 1849426"/>
              <a:gd name="connsiteX1396" fmla="*/ 5845916 w 6386648"/>
              <a:gd name="connsiteY1396" fmla="*/ 635783 h 1849426"/>
              <a:gd name="connsiteX1397" fmla="*/ 5827891 w 6386648"/>
              <a:gd name="connsiteY1397" fmla="*/ 653807 h 1849426"/>
              <a:gd name="connsiteX1398" fmla="*/ 5809867 w 6386648"/>
              <a:gd name="connsiteY1398" fmla="*/ 635783 h 1849426"/>
              <a:gd name="connsiteX1399" fmla="*/ 5827891 w 6386648"/>
              <a:gd name="connsiteY1399" fmla="*/ 617758 h 1849426"/>
              <a:gd name="connsiteX1400" fmla="*/ 2469343 w 6386648"/>
              <a:gd name="connsiteY1400" fmla="*/ 617758 h 1849426"/>
              <a:gd name="connsiteX1401" fmla="*/ 2487368 w 6386648"/>
              <a:gd name="connsiteY1401" fmla="*/ 635783 h 1849426"/>
              <a:gd name="connsiteX1402" fmla="*/ 2469343 w 6386648"/>
              <a:gd name="connsiteY1402" fmla="*/ 653807 h 1849426"/>
              <a:gd name="connsiteX1403" fmla="*/ 2451319 w 6386648"/>
              <a:gd name="connsiteY1403" fmla="*/ 635783 h 1849426"/>
              <a:gd name="connsiteX1404" fmla="*/ 2469343 w 6386648"/>
              <a:gd name="connsiteY1404" fmla="*/ 617758 h 1849426"/>
              <a:gd name="connsiteX1405" fmla="*/ 6110273 w 6386648"/>
              <a:gd name="connsiteY1405" fmla="*/ 611750 h 1849426"/>
              <a:gd name="connsiteX1406" fmla="*/ 6128298 w 6386648"/>
              <a:gd name="connsiteY1406" fmla="*/ 629774 h 1849426"/>
              <a:gd name="connsiteX1407" fmla="*/ 6110273 w 6386648"/>
              <a:gd name="connsiteY1407" fmla="*/ 647799 h 1849426"/>
              <a:gd name="connsiteX1408" fmla="*/ 6092248 w 6386648"/>
              <a:gd name="connsiteY1408" fmla="*/ 629774 h 1849426"/>
              <a:gd name="connsiteX1409" fmla="*/ 6110273 w 6386648"/>
              <a:gd name="connsiteY1409" fmla="*/ 611750 h 1849426"/>
              <a:gd name="connsiteX1410" fmla="*/ 3598872 w 6386648"/>
              <a:gd name="connsiteY1410" fmla="*/ 611750 h 1849426"/>
              <a:gd name="connsiteX1411" fmla="*/ 3616897 w 6386648"/>
              <a:gd name="connsiteY1411" fmla="*/ 629774 h 1849426"/>
              <a:gd name="connsiteX1412" fmla="*/ 3598872 w 6386648"/>
              <a:gd name="connsiteY1412" fmla="*/ 647799 h 1849426"/>
              <a:gd name="connsiteX1413" fmla="*/ 3580848 w 6386648"/>
              <a:gd name="connsiteY1413" fmla="*/ 629774 h 1849426"/>
              <a:gd name="connsiteX1414" fmla="*/ 3598872 w 6386648"/>
              <a:gd name="connsiteY1414" fmla="*/ 611750 h 1849426"/>
              <a:gd name="connsiteX1415" fmla="*/ 2150912 w 6386648"/>
              <a:gd name="connsiteY1415" fmla="*/ 611750 h 1849426"/>
              <a:gd name="connsiteX1416" fmla="*/ 2168937 w 6386648"/>
              <a:gd name="connsiteY1416" fmla="*/ 629774 h 1849426"/>
              <a:gd name="connsiteX1417" fmla="*/ 2150912 w 6386648"/>
              <a:gd name="connsiteY1417" fmla="*/ 647799 h 1849426"/>
              <a:gd name="connsiteX1418" fmla="*/ 2132888 w 6386648"/>
              <a:gd name="connsiteY1418" fmla="*/ 629774 h 1849426"/>
              <a:gd name="connsiteX1419" fmla="*/ 2150912 w 6386648"/>
              <a:gd name="connsiteY1419" fmla="*/ 611750 h 1849426"/>
              <a:gd name="connsiteX1420" fmla="*/ 2036758 w 6386648"/>
              <a:gd name="connsiteY1420" fmla="*/ 605742 h 1849426"/>
              <a:gd name="connsiteX1421" fmla="*/ 2054782 w 6386648"/>
              <a:gd name="connsiteY1421" fmla="*/ 623766 h 1849426"/>
              <a:gd name="connsiteX1422" fmla="*/ 2036758 w 6386648"/>
              <a:gd name="connsiteY1422" fmla="*/ 641791 h 1849426"/>
              <a:gd name="connsiteX1423" fmla="*/ 2018733 w 6386648"/>
              <a:gd name="connsiteY1423" fmla="*/ 623766 h 1849426"/>
              <a:gd name="connsiteX1424" fmla="*/ 2036758 w 6386648"/>
              <a:gd name="connsiteY1424" fmla="*/ 605742 h 1849426"/>
              <a:gd name="connsiteX1425" fmla="*/ 1652236 w 6386648"/>
              <a:gd name="connsiteY1425" fmla="*/ 605742 h 1849426"/>
              <a:gd name="connsiteX1426" fmla="*/ 1670261 w 6386648"/>
              <a:gd name="connsiteY1426" fmla="*/ 623766 h 1849426"/>
              <a:gd name="connsiteX1427" fmla="*/ 1652236 w 6386648"/>
              <a:gd name="connsiteY1427" fmla="*/ 641791 h 1849426"/>
              <a:gd name="connsiteX1428" fmla="*/ 1634212 w 6386648"/>
              <a:gd name="connsiteY1428" fmla="*/ 623766 h 1849426"/>
              <a:gd name="connsiteX1429" fmla="*/ 1652236 w 6386648"/>
              <a:gd name="connsiteY1429" fmla="*/ 605742 h 1849426"/>
              <a:gd name="connsiteX1430" fmla="*/ 1027390 w 6386648"/>
              <a:gd name="connsiteY1430" fmla="*/ 605742 h 1849426"/>
              <a:gd name="connsiteX1431" fmla="*/ 1045415 w 6386648"/>
              <a:gd name="connsiteY1431" fmla="*/ 623766 h 1849426"/>
              <a:gd name="connsiteX1432" fmla="*/ 1027390 w 6386648"/>
              <a:gd name="connsiteY1432" fmla="*/ 641791 h 1849426"/>
              <a:gd name="connsiteX1433" fmla="*/ 1009366 w 6386648"/>
              <a:gd name="connsiteY1433" fmla="*/ 623766 h 1849426"/>
              <a:gd name="connsiteX1434" fmla="*/ 1027390 w 6386648"/>
              <a:gd name="connsiteY1434" fmla="*/ 605742 h 1849426"/>
              <a:gd name="connsiteX1435" fmla="*/ 504684 w 6386648"/>
              <a:gd name="connsiteY1435" fmla="*/ 605742 h 1849426"/>
              <a:gd name="connsiteX1436" fmla="*/ 522708 w 6386648"/>
              <a:gd name="connsiteY1436" fmla="*/ 623766 h 1849426"/>
              <a:gd name="connsiteX1437" fmla="*/ 504684 w 6386648"/>
              <a:gd name="connsiteY1437" fmla="*/ 641791 h 1849426"/>
              <a:gd name="connsiteX1438" fmla="*/ 486659 w 6386648"/>
              <a:gd name="connsiteY1438" fmla="*/ 623766 h 1849426"/>
              <a:gd name="connsiteX1439" fmla="*/ 504684 w 6386648"/>
              <a:gd name="connsiteY1439" fmla="*/ 605742 h 1849426"/>
              <a:gd name="connsiteX1440" fmla="*/ 378512 w 6386648"/>
              <a:gd name="connsiteY1440" fmla="*/ 605742 h 1849426"/>
              <a:gd name="connsiteX1441" fmla="*/ 396537 w 6386648"/>
              <a:gd name="connsiteY1441" fmla="*/ 623766 h 1849426"/>
              <a:gd name="connsiteX1442" fmla="*/ 378512 w 6386648"/>
              <a:gd name="connsiteY1442" fmla="*/ 641791 h 1849426"/>
              <a:gd name="connsiteX1443" fmla="*/ 360488 w 6386648"/>
              <a:gd name="connsiteY1443" fmla="*/ 623766 h 1849426"/>
              <a:gd name="connsiteX1444" fmla="*/ 378512 w 6386648"/>
              <a:gd name="connsiteY1444" fmla="*/ 605742 h 1849426"/>
              <a:gd name="connsiteX1445" fmla="*/ 3358547 w 6386648"/>
              <a:gd name="connsiteY1445" fmla="*/ 599734 h 1849426"/>
              <a:gd name="connsiteX1446" fmla="*/ 3376572 w 6386648"/>
              <a:gd name="connsiteY1446" fmla="*/ 617758 h 1849426"/>
              <a:gd name="connsiteX1447" fmla="*/ 3358547 w 6386648"/>
              <a:gd name="connsiteY1447" fmla="*/ 635783 h 1849426"/>
              <a:gd name="connsiteX1448" fmla="*/ 3340523 w 6386648"/>
              <a:gd name="connsiteY1448" fmla="*/ 617758 h 1849426"/>
              <a:gd name="connsiteX1449" fmla="*/ 3358547 w 6386648"/>
              <a:gd name="connsiteY1449" fmla="*/ 599734 h 1849426"/>
              <a:gd name="connsiteX1450" fmla="*/ 3887263 w 6386648"/>
              <a:gd name="connsiteY1450" fmla="*/ 593726 h 1849426"/>
              <a:gd name="connsiteX1451" fmla="*/ 3905288 w 6386648"/>
              <a:gd name="connsiteY1451" fmla="*/ 611750 h 1849426"/>
              <a:gd name="connsiteX1452" fmla="*/ 3887263 w 6386648"/>
              <a:gd name="connsiteY1452" fmla="*/ 629775 h 1849426"/>
              <a:gd name="connsiteX1453" fmla="*/ 3869238 w 6386648"/>
              <a:gd name="connsiteY1453" fmla="*/ 611750 h 1849426"/>
              <a:gd name="connsiteX1454" fmla="*/ 3887263 w 6386648"/>
              <a:gd name="connsiteY1454" fmla="*/ 593726 h 1849426"/>
              <a:gd name="connsiteX1455" fmla="*/ 5623614 w 6386648"/>
              <a:gd name="connsiteY1455" fmla="*/ 587718 h 1849426"/>
              <a:gd name="connsiteX1456" fmla="*/ 5641639 w 6386648"/>
              <a:gd name="connsiteY1456" fmla="*/ 605743 h 1849426"/>
              <a:gd name="connsiteX1457" fmla="*/ 5623614 w 6386648"/>
              <a:gd name="connsiteY1457" fmla="*/ 623767 h 1849426"/>
              <a:gd name="connsiteX1458" fmla="*/ 5605590 w 6386648"/>
              <a:gd name="connsiteY1458" fmla="*/ 605743 h 1849426"/>
              <a:gd name="connsiteX1459" fmla="*/ 5623614 w 6386648"/>
              <a:gd name="connsiteY1459" fmla="*/ 587718 h 1849426"/>
              <a:gd name="connsiteX1460" fmla="*/ 4157629 w 6386648"/>
              <a:gd name="connsiteY1460" fmla="*/ 587718 h 1849426"/>
              <a:gd name="connsiteX1461" fmla="*/ 4175654 w 6386648"/>
              <a:gd name="connsiteY1461" fmla="*/ 605743 h 1849426"/>
              <a:gd name="connsiteX1462" fmla="*/ 4157629 w 6386648"/>
              <a:gd name="connsiteY1462" fmla="*/ 623767 h 1849426"/>
              <a:gd name="connsiteX1463" fmla="*/ 4139604 w 6386648"/>
              <a:gd name="connsiteY1463" fmla="*/ 605743 h 1849426"/>
              <a:gd name="connsiteX1464" fmla="*/ 4157629 w 6386648"/>
              <a:gd name="connsiteY1464" fmla="*/ 587718 h 1849426"/>
              <a:gd name="connsiteX1465" fmla="*/ 1886555 w 6386648"/>
              <a:gd name="connsiteY1465" fmla="*/ 587718 h 1849426"/>
              <a:gd name="connsiteX1466" fmla="*/ 1904579 w 6386648"/>
              <a:gd name="connsiteY1466" fmla="*/ 605743 h 1849426"/>
              <a:gd name="connsiteX1467" fmla="*/ 1886555 w 6386648"/>
              <a:gd name="connsiteY1467" fmla="*/ 623767 h 1849426"/>
              <a:gd name="connsiteX1468" fmla="*/ 1868530 w 6386648"/>
              <a:gd name="connsiteY1468" fmla="*/ 605743 h 1849426"/>
              <a:gd name="connsiteX1469" fmla="*/ 1886555 w 6386648"/>
              <a:gd name="connsiteY1469" fmla="*/ 587718 h 1849426"/>
              <a:gd name="connsiteX1470" fmla="*/ 1147553 w 6386648"/>
              <a:gd name="connsiteY1470" fmla="*/ 587718 h 1849426"/>
              <a:gd name="connsiteX1471" fmla="*/ 1165578 w 6386648"/>
              <a:gd name="connsiteY1471" fmla="*/ 605743 h 1849426"/>
              <a:gd name="connsiteX1472" fmla="*/ 1147553 w 6386648"/>
              <a:gd name="connsiteY1472" fmla="*/ 623767 h 1849426"/>
              <a:gd name="connsiteX1473" fmla="*/ 1129529 w 6386648"/>
              <a:gd name="connsiteY1473" fmla="*/ 605743 h 1849426"/>
              <a:gd name="connsiteX1474" fmla="*/ 1147553 w 6386648"/>
              <a:gd name="connsiteY1474" fmla="*/ 587718 h 1849426"/>
              <a:gd name="connsiteX1475" fmla="*/ 6212411 w 6386648"/>
              <a:gd name="connsiteY1475" fmla="*/ 581710 h 1849426"/>
              <a:gd name="connsiteX1476" fmla="*/ 6230436 w 6386648"/>
              <a:gd name="connsiteY1476" fmla="*/ 599734 h 1849426"/>
              <a:gd name="connsiteX1477" fmla="*/ 6212411 w 6386648"/>
              <a:gd name="connsiteY1477" fmla="*/ 617759 h 1849426"/>
              <a:gd name="connsiteX1478" fmla="*/ 6194387 w 6386648"/>
              <a:gd name="connsiteY1478" fmla="*/ 599734 h 1849426"/>
              <a:gd name="connsiteX1479" fmla="*/ 6212411 w 6386648"/>
              <a:gd name="connsiteY1479" fmla="*/ 581710 h 1849426"/>
              <a:gd name="connsiteX1480" fmla="*/ 3478710 w 6386648"/>
              <a:gd name="connsiteY1480" fmla="*/ 581710 h 1849426"/>
              <a:gd name="connsiteX1481" fmla="*/ 3496735 w 6386648"/>
              <a:gd name="connsiteY1481" fmla="*/ 599734 h 1849426"/>
              <a:gd name="connsiteX1482" fmla="*/ 3478710 w 6386648"/>
              <a:gd name="connsiteY1482" fmla="*/ 617759 h 1849426"/>
              <a:gd name="connsiteX1483" fmla="*/ 3460686 w 6386648"/>
              <a:gd name="connsiteY1483" fmla="*/ 599734 h 1849426"/>
              <a:gd name="connsiteX1484" fmla="*/ 3478710 w 6386648"/>
              <a:gd name="connsiteY1484" fmla="*/ 581710 h 1849426"/>
              <a:gd name="connsiteX1485" fmla="*/ 2883904 w 6386648"/>
              <a:gd name="connsiteY1485" fmla="*/ 581710 h 1849426"/>
              <a:gd name="connsiteX1486" fmla="*/ 2901929 w 6386648"/>
              <a:gd name="connsiteY1486" fmla="*/ 599734 h 1849426"/>
              <a:gd name="connsiteX1487" fmla="*/ 2883904 w 6386648"/>
              <a:gd name="connsiteY1487" fmla="*/ 617759 h 1849426"/>
              <a:gd name="connsiteX1488" fmla="*/ 2865880 w 6386648"/>
              <a:gd name="connsiteY1488" fmla="*/ 599734 h 1849426"/>
              <a:gd name="connsiteX1489" fmla="*/ 2883904 w 6386648"/>
              <a:gd name="connsiteY1489" fmla="*/ 581710 h 1849426"/>
              <a:gd name="connsiteX1490" fmla="*/ 4488076 w 6386648"/>
              <a:gd name="connsiteY1490" fmla="*/ 575702 h 1849426"/>
              <a:gd name="connsiteX1491" fmla="*/ 4506101 w 6386648"/>
              <a:gd name="connsiteY1491" fmla="*/ 593726 h 1849426"/>
              <a:gd name="connsiteX1492" fmla="*/ 4488076 w 6386648"/>
              <a:gd name="connsiteY1492" fmla="*/ 611751 h 1849426"/>
              <a:gd name="connsiteX1493" fmla="*/ 4470051 w 6386648"/>
              <a:gd name="connsiteY1493" fmla="*/ 593726 h 1849426"/>
              <a:gd name="connsiteX1494" fmla="*/ 4488076 w 6386648"/>
              <a:gd name="connsiteY1494" fmla="*/ 575702 h 1849426"/>
              <a:gd name="connsiteX1495" fmla="*/ 4313840 w 6386648"/>
              <a:gd name="connsiteY1495" fmla="*/ 575702 h 1849426"/>
              <a:gd name="connsiteX1496" fmla="*/ 4331865 w 6386648"/>
              <a:gd name="connsiteY1496" fmla="*/ 593726 h 1849426"/>
              <a:gd name="connsiteX1497" fmla="*/ 4313840 w 6386648"/>
              <a:gd name="connsiteY1497" fmla="*/ 611751 h 1849426"/>
              <a:gd name="connsiteX1498" fmla="*/ 4295816 w 6386648"/>
              <a:gd name="connsiteY1498" fmla="*/ 593726 h 1849426"/>
              <a:gd name="connsiteX1499" fmla="*/ 4313840 w 6386648"/>
              <a:gd name="connsiteY1499" fmla="*/ 575702 h 1849426"/>
              <a:gd name="connsiteX1500" fmla="*/ 1381870 w 6386648"/>
              <a:gd name="connsiteY1500" fmla="*/ 569693 h 1849426"/>
              <a:gd name="connsiteX1501" fmla="*/ 1399895 w 6386648"/>
              <a:gd name="connsiteY1501" fmla="*/ 587717 h 1849426"/>
              <a:gd name="connsiteX1502" fmla="*/ 1381870 w 6386648"/>
              <a:gd name="connsiteY1502" fmla="*/ 605742 h 1849426"/>
              <a:gd name="connsiteX1503" fmla="*/ 1363846 w 6386648"/>
              <a:gd name="connsiteY1503" fmla="*/ 587717 h 1849426"/>
              <a:gd name="connsiteX1504" fmla="*/ 1381870 w 6386648"/>
              <a:gd name="connsiteY1504" fmla="*/ 569693 h 1849426"/>
              <a:gd name="connsiteX1505" fmla="*/ 126170 w 6386648"/>
              <a:gd name="connsiteY1505" fmla="*/ 563685 h 1849426"/>
              <a:gd name="connsiteX1506" fmla="*/ 144195 w 6386648"/>
              <a:gd name="connsiteY1506" fmla="*/ 581709 h 1849426"/>
              <a:gd name="connsiteX1507" fmla="*/ 126170 w 6386648"/>
              <a:gd name="connsiteY1507" fmla="*/ 599734 h 1849426"/>
              <a:gd name="connsiteX1508" fmla="*/ 108146 w 6386648"/>
              <a:gd name="connsiteY1508" fmla="*/ 581709 h 1849426"/>
              <a:gd name="connsiteX1509" fmla="*/ 126170 w 6386648"/>
              <a:gd name="connsiteY1509" fmla="*/ 563685 h 1849426"/>
              <a:gd name="connsiteX1510" fmla="*/ 2583497 w 6386648"/>
              <a:gd name="connsiteY1510" fmla="*/ 557677 h 1849426"/>
              <a:gd name="connsiteX1511" fmla="*/ 2601522 w 6386648"/>
              <a:gd name="connsiteY1511" fmla="*/ 575702 h 1849426"/>
              <a:gd name="connsiteX1512" fmla="*/ 2583497 w 6386648"/>
              <a:gd name="connsiteY1512" fmla="*/ 593726 h 1849426"/>
              <a:gd name="connsiteX1513" fmla="*/ 2565473 w 6386648"/>
              <a:gd name="connsiteY1513" fmla="*/ 575702 h 1849426"/>
              <a:gd name="connsiteX1514" fmla="*/ 2583497 w 6386648"/>
              <a:gd name="connsiteY1514" fmla="*/ 557677 h 1849426"/>
              <a:gd name="connsiteX1515" fmla="*/ 246333 w 6386648"/>
              <a:gd name="connsiteY1515" fmla="*/ 557677 h 1849426"/>
              <a:gd name="connsiteX1516" fmla="*/ 264358 w 6386648"/>
              <a:gd name="connsiteY1516" fmla="*/ 575702 h 1849426"/>
              <a:gd name="connsiteX1517" fmla="*/ 246333 w 6386648"/>
              <a:gd name="connsiteY1517" fmla="*/ 593726 h 1849426"/>
              <a:gd name="connsiteX1518" fmla="*/ 228309 w 6386648"/>
              <a:gd name="connsiteY1518" fmla="*/ 575702 h 1849426"/>
              <a:gd name="connsiteX1519" fmla="*/ 246333 w 6386648"/>
              <a:gd name="connsiteY1519" fmla="*/ 557677 h 1849426"/>
              <a:gd name="connsiteX1520" fmla="*/ 1736351 w 6386648"/>
              <a:gd name="connsiteY1520" fmla="*/ 551669 h 1849426"/>
              <a:gd name="connsiteX1521" fmla="*/ 1754375 w 6386648"/>
              <a:gd name="connsiteY1521" fmla="*/ 569693 h 1849426"/>
              <a:gd name="connsiteX1522" fmla="*/ 1736351 w 6386648"/>
              <a:gd name="connsiteY1522" fmla="*/ 587718 h 1849426"/>
              <a:gd name="connsiteX1523" fmla="*/ 1718326 w 6386648"/>
              <a:gd name="connsiteY1523" fmla="*/ 569693 h 1849426"/>
              <a:gd name="connsiteX1524" fmla="*/ 1736351 w 6386648"/>
              <a:gd name="connsiteY1524" fmla="*/ 551669 h 1849426"/>
              <a:gd name="connsiteX1525" fmla="*/ 3731051 w 6386648"/>
              <a:gd name="connsiteY1525" fmla="*/ 545661 h 1849426"/>
              <a:gd name="connsiteX1526" fmla="*/ 3749076 w 6386648"/>
              <a:gd name="connsiteY1526" fmla="*/ 563685 h 1849426"/>
              <a:gd name="connsiteX1527" fmla="*/ 3731051 w 6386648"/>
              <a:gd name="connsiteY1527" fmla="*/ 581710 h 1849426"/>
              <a:gd name="connsiteX1528" fmla="*/ 3713027 w 6386648"/>
              <a:gd name="connsiteY1528" fmla="*/ 563685 h 1849426"/>
              <a:gd name="connsiteX1529" fmla="*/ 3731051 w 6386648"/>
              <a:gd name="connsiteY1529" fmla="*/ 545661 h 1849426"/>
              <a:gd name="connsiteX1530" fmla="*/ 2763741 w 6386648"/>
              <a:gd name="connsiteY1530" fmla="*/ 545661 h 1849426"/>
              <a:gd name="connsiteX1531" fmla="*/ 2781766 w 6386648"/>
              <a:gd name="connsiteY1531" fmla="*/ 563685 h 1849426"/>
              <a:gd name="connsiteX1532" fmla="*/ 2763741 w 6386648"/>
              <a:gd name="connsiteY1532" fmla="*/ 581710 h 1849426"/>
              <a:gd name="connsiteX1533" fmla="*/ 2745717 w 6386648"/>
              <a:gd name="connsiteY1533" fmla="*/ 563685 h 1849426"/>
              <a:gd name="connsiteX1534" fmla="*/ 2763741 w 6386648"/>
              <a:gd name="connsiteY1534" fmla="*/ 545661 h 1849426"/>
              <a:gd name="connsiteX1535" fmla="*/ 726984 w 6386648"/>
              <a:gd name="connsiteY1535" fmla="*/ 545661 h 1849426"/>
              <a:gd name="connsiteX1536" fmla="*/ 745009 w 6386648"/>
              <a:gd name="connsiteY1536" fmla="*/ 563685 h 1849426"/>
              <a:gd name="connsiteX1537" fmla="*/ 726984 w 6386648"/>
              <a:gd name="connsiteY1537" fmla="*/ 581710 h 1849426"/>
              <a:gd name="connsiteX1538" fmla="*/ 708960 w 6386648"/>
              <a:gd name="connsiteY1538" fmla="*/ 563685 h 1849426"/>
              <a:gd name="connsiteX1539" fmla="*/ 726984 w 6386648"/>
              <a:gd name="connsiteY1539" fmla="*/ 545661 h 1849426"/>
              <a:gd name="connsiteX1540" fmla="*/ 3136246 w 6386648"/>
              <a:gd name="connsiteY1540" fmla="*/ 539653 h 1849426"/>
              <a:gd name="connsiteX1541" fmla="*/ 3154271 w 6386648"/>
              <a:gd name="connsiteY1541" fmla="*/ 557677 h 1849426"/>
              <a:gd name="connsiteX1542" fmla="*/ 3136246 w 6386648"/>
              <a:gd name="connsiteY1542" fmla="*/ 575702 h 1849426"/>
              <a:gd name="connsiteX1543" fmla="*/ 3118221 w 6386648"/>
              <a:gd name="connsiteY1543" fmla="*/ 557677 h 1849426"/>
              <a:gd name="connsiteX1544" fmla="*/ 3136246 w 6386648"/>
              <a:gd name="connsiteY1544" fmla="*/ 539653 h 1849426"/>
              <a:gd name="connsiteX1545" fmla="*/ 3004067 w 6386648"/>
              <a:gd name="connsiteY1545" fmla="*/ 539653 h 1849426"/>
              <a:gd name="connsiteX1546" fmla="*/ 3022092 w 6386648"/>
              <a:gd name="connsiteY1546" fmla="*/ 557677 h 1849426"/>
              <a:gd name="connsiteX1547" fmla="*/ 3004067 w 6386648"/>
              <a:gd name="connsiteY1547" fmla="*/ 575702 h 1849426"/>
              <a:gd name="connsiteX1548" fmla="*/ 2986043 w 6386648"/>
              <a:gd name="connsiteY1548" fmla="*/ 557677 h 1849426"/>
              <a:gd name="connsiteX1549" fmla="*/ 3004067 w 6386648"/>
              <a:gd name="connsiteY1549" fmla="*/ 539653 h 1849426"/>
              <a:gd name="connsiteX1550" fmla="*/ 835130 w 6386648"/>
              <a:gd name="connsiteY1550" fmla="*/ 539653 h 1849426"/>
              <a:gd name="connsiteX1551" fmla="*/ 847146 w 6386648"/>
              <a:gd name="connsiteY1551" fmla="*/ 551669 h 1849426"/>
              <a:gd name="connsiteX1552" fmla="*/ 835130 w 6386648"/>
              <a:gd name="connsiteY1552" fmla="*/ 563685 h 1849426"/>
              <a:gd name="connsiteX1553" fmla="*/ 823114 w 6386648"/>
              <a:gd name="connsiteY1553" fmla="*/ 551669 h 1849426"/>
              <a:gd name="connsiteX1554" fmla="*/ 835130 w 6386648"/>
              <a:gd name="connsiteY1554" fmla="*/ 539653 h 1849426"/>
              <a:gd name="connsiteX1555" fmla="*/ 612829 w 6386648"/>
              <a:gd name="connsiteY1555" fmla="*/ 539653 h 1849426"/>
              <a:gd name="connsiteX1556" fmla="*/ 630854 w 6386648"/>
              <a:gd name="connsiteY1556" fmla="*/ 557677 h 1849426"/>
              <a:gd name="connsiteX1557" fmla="*/ 612829 w 6386648"/>
              <a:gd name="connsiteY1557" fmla="*/ 575702 h 1849426"/>
              <a:gd name="connsiteX1558" fmla="*/ 594805 w 6386648"/>
              <a:gd name="connsiteY1558" fmla="*/ 557677 h 1849426"/>
              <a:gd name="connsiteX1559" fmla="*/ 612829 w 6386648"/>
              <a:gd name="connsiteY1559" fmla="*/ 539653 h 1849426"/>
              <a:gd name="connsiteX1560" fmla="*/ 6014143 w 6386648"/>
              <a:gd name="connsiteY1560" fmla="*/ 533645 h 1849426"/>
              <a:gd name="connsiteX1561" fmla="*/ 6032168 w 6386648"/>
              <a:gd name="connsiteY1561" fmla="*/ 551669 h 1849426"/>
              <a:gd name="connsiteX1562" fmla="*/ 6014143 w 6386648"/>
              <a:gd name="connsiteY1562" fmla="*/ 569694 h 1849426"/>
              <a:gd name="connsiteX1563" fmla="*/ 5996119 w 6386648"/>
              <a:gd name="connsiteY1563" fmla="*/ 551669 h 1849426"/>
              <a:gd name="connsiteX1564" fmla="*/ 6014143 w 6386648"/>
              <a:gd name="connsiteY1564" fmla="*/ 533645 h 1849426"/>
              <a:gd name="connsiteX1565" fmla="*/ 5725752 w 6386648"/>
              <a:gd name="connsiteY1565" fmla="*/ 533645 h 1849426"/>
              <a:gd name="connsiteX1566" fmla="*/ 5743777 w 6386648"/>
              <a:gd name="connsiteY1566" fmla="*/ 551669 h 1849426"/>
              <a:gd name="connsiteX1567" fmla="*/ 5725752 w 6386648"/>
              <a:gd name="connsiteY1567" fmla="*/ 569694 h 1849426"/>
              <a:gd name="connsiteX1568" fmla="*/ 5707728 w 6386648"/>
              <a:gd name="connsiteY1568" fmla="*/ 551669 h 1849426"/>
              <a:gd name="connsiteX1569" fmla="*/ 5725752 w 6386648"/>
              <a:gd name="connsiteY1569" fmla="*/ 533645 h 1849426"/>
              <a:gd name="connsiteX1570" fmla="*/ 4013434 w 6386648"/>
              <a:gd name="connsiteY1570" fmla="*/ 533645 h 1849426"/>
              <a:gd name="connsiteX1571" fmla="*/ 4031459 w 6386648"/>
              <a:gd name="connsiteY1571" fmla="*/ 551669 h 1849426"/>
              <a:gd name="connsiteX1572" fmla="*/ 4013434 w 6386648"/>
              <a:gd name="connsiteY1572" fmla="*/ 569694 h 1849426"/>
              <a:gd name="connsiteX1573" fmla="*/ 3995410 w 6386648"/>
              <a:gd name="connsiteY1573" fmla="*/ 551669 h 1849426"/>
              <a:gd name="connsiteX1574" fmla="*/ 4013434 w 6386648"/>
              <a:gd name="connsiteY1574" fmla="*/ 533645 h 1849426"/>
              <a:gd name="connsiteX1575" fmla="*/ 2223009 w 6386648"/>
              <a:gd name="connsiteY1575" fmla="*/ 533645 h 1849426"/>
              <a:gd name="connsiteX1576" fmla="*/ 2241034 w 6386648"/>
              <a:gd name="connsiteY1576" fmla="*/ 551669 h 1849426"/>
              <a:gd name="connsiteX1577" fmla="*/ 2223009 w 6386648"/>
              <a:gd name="connsiteY1577" fmla="*/ 569694 h 1849426"/>
              <a:gd name="connsiteX1578" fmla="*/ 2204985 w 6386648"/>
              <a:gd name="connsiteY1578" fmla="*/ 551669 h 1849426"/>
              <a:gd name="connsiteX1579" fmla="*/ 2223009 w 6386648"/>
              <a:gd name="connsiteY1579" fmla="*/ 533645 h 1849426"/>
              <a:gd name="connsiteX1580" fmla="*/ 1249691 w 6386648"/>
              <a:gd name="connsiteY1580" fmla="*/ 533645 h 1849426"/>
              <a:gd name="connsiteX1581" fmla="*/ 1267716 w 6386648"/>
              <a:gd name="connsiteY1581" fmla="*/ 551669 h 1849426"/>
              <a:gd name="connsiteX1582" fmla="*/ 1249691 w 6386648"/>
              <a:gd name="connsiteY1582" fmla="*/ 569694 h 1849426"/>
              <a:gd name="connsiteX1583" fmla="*/ 1231667 w 6386648"/>
              <a:gd name="connsiteY1583" fmla="*/ 551669 h 1849426"/>
              <a:gd name="connsiteX1584" fmla="*/ 1249691 w 6386648"/>
              <a:gd name="connsiteY1584" fmla="*/ 533645 h 1849426"/>
              <a:gd name="connsiteX1585" fmla="*/ 2409261 w 6386648"/>
              <a:gd name="connsiteY1585" fmla="*/ 527636 h 1849426"/>
              <a:gd name="connsiteX1586" fmla="*/ 2427286 w 6386648"/>
              <a:gd name="connsiteY1586" fmla="*/ 545661 h 1849426"/>
              <a:gd name="connsiteX1587" fmla="*/ 2409261 w 6386648"/>
              <a:gd name="connsiteY1587" fmla="*/ 563685 h 1849426"/>
              <a:gd name="connsiteX1588" fmla="*/ 2391237 w 6386648"/>
              <a:gd name="connsiteY1588" fmla="*/ 545661 h 1849426"/>
              <a:gd name="connsiteX1589" fmla="*/ 2409261 w 6386648"/>
              <a:gd name="connsiteY1589" fmla="*/ 527636 h 1849426"/>
              <a:gd name="connsiteX1590" fmla="*/ 5527484 w 6386648"/>
              <a:gd name="connsiteY1590" fmla="*/ 521628 h 1849426"/>
              <a:gd name="connsiteX1591" fmla="*/ 5545509 w 6386648"/>
              <a:gd name="connsiteY1591" fmla="*/ 539652 h 1849426"/>
              <a:gd name="connsiteX1592" fmla="*/ 5527484 w 6386648"/>
              <a:gd name="connsiteY1592" fmla="*/ 557677 h 1849426"/>
              <a:gd name="connsiteX1593" fmla="*/ 5509460 w 6386648"/>
              <a:gd name="connsiteY1593" fmla="*/ 539652 h 1849426"/>
              <a:gd name="connsiteX1594" fmla="*/ 5527484 w 6386648"/>
              <a:gd name="connsiteY1594" fmla="*/ 521628 h 1849426"/>
              <a:gd name="connsiteX1595" fmla="*/ 4830540 w 6386648"/>
              <a:gd name="connsiteY1595" fmla="*/ 521628 h 1849426"/>
              <a:gd name="connsiteX1596" fmla="*/ 4848565 w 6386648"/>
              <a:gd name="connsiteY1596" fmla="*/ 539652 h 1849426"/>
              <a:gd name="connsiteX1597" fmla="*/ 4830540 w 6386648"/>
              <a:gd name="connsiteY1597" fmla="*/ 557677 h 1849426"/>
              <a:gd name="connsiteX1598" fmla="*/ 4812516 w 6386648"/>
              <a:gd name="connsiteY1598" fmla="*/ 539652 h 1849426"/>
              <a:gd name="connsiteX1599" fmla="*/ 4830540 w 6386648"/>
              <a:gd name="connsiteY1599" fmla="*/ 521628 h 1849426"/>
              <a:gd name="connsiteX1600" fmla="*/ 1514049 w 6386648"/>
              <a:gd name="connsiteY1600" fmla="*/ 521628 h 1849426"/>
              <a:gd name="connsiteX1601" fmla="*/ 1532074 w 6386648"/>
              <a:gd name="connsiteY1601" fmla="*/ 539652 h 1849426"/>
              <a:gd name="connsiteX1602" fmla="*/ 1514049 w 6386648"/>
              <a:gd name="connsiteY1602" fmla="*/ 557677 h 1849426"/>
              <a:gd name="connsiteX1603" fmla="*/ 1496025 w 6386648"/>
              <a:gd name="connsiteY1603" fmla="*/ 539652 h 1849426"/>
              <a:gd name="connsiteX1604" fmla="*/ 1514049 w 6386648"/>
              <a:gd name="connsiteY1604" fmla="*/ 521628 h 1849426"/>
              <a:gd name="connsiteX1605" fmla="*/ 6332574 w 6386648"/>
              <a:gd name="connsiteY1605" fmla="*/ 515620 h 1849426"/>
              <a:gd name="connsiteX1606" fmla="*/ 6350598 w 6386648"/>
              <a:gd name="connsiteY1606" fmla="*/ 533644 h 1849426"/>
              <a:gd name="connsiteX1607" fmla="*/ 6332574 w 6386648"/>
              <a:gd name="connsiteY1607" fmla="*/ 551669 h 1849426"/>
              <a:gd name="connsiteX1608" fmla="*/ 6314549 w 6386648"/>
              <a:gd name="connsiteY1608" fmla="*/ 533644 h 1849426"/>
              <a:gd name="connsiteX1609" fmla="*/ 6332574 w 6386648"/>
              <a:gd name="connsiteY1609" fmla="*/ 515620 h 1849426"/>
              <a:gd name="connsiteX1610" fmla="*/ 5893980 w 6386648"/>
              <a:gd name="connsiteY1610" fmla="*/ 509612 h 1849426"/>
              <a:gd name="connsiteX1611" fmla="*/ 5912005 w 6386648"/>
              <a:gd name="connsiteY1611" fmla="*/ 527636 h 1849426"/>
              <a:gd name="connsiteX1612" fmla="*/ 5893980 w 6386648"/>
              <a:gd name="connsiteY1612" fmla="*/ 545661 h 1849426"/>
              <a:gd name="connsiteX1613" fmla="*/ 5875956 w 6386648"/>
              <a:gd name="connsiteY1613" fmla="*/ 527636 h 1849426"/>
              <a:gd name="connsiteX1614" fmla="*/ 5893980 w 6386648"/>
              <a:gd name="connsiteY1614" fmla="*/ 509612 h 1849426"/>
              <a:gd name="connsiteX1615" fmla="*/ 3244392 w 6386648"/>
              <a:gd name="connsiteY1615" fmla="*/ 509612 h 1849426"/>
              <a:gd name="connsiteX1616" fmla="*/ 3262417 w 6386648"/>
              <a:gd name="connsiteY1616" fmla="*/ 527636 h 1849426"/>
              <a:gd name="connsiteX1617" fmla="*/ 3244392 w 6386648"/>
              <a:gd name="connsiteY1617" fmla="*/ 545661 h 1849426"/>
              <a:gd name="connsiteX1618" fmla="*/ 3226368 w 6386648"/>
              <a:gd name="connsiteY1618" fmla="*/ 527636 h 1849426"/>
              <a:gd name="connsiteX1619" fmla="*/ 3244392 w 6386648"/>
              <a:gd name="connsiteY1619" fmla="*/ 509612 h 1849426"/>
              <a:gd name="connsiteX1620" fmla="*/ 1982684 w 6386648"/>
              <a:gd name="connsiteY1620" fmla="*/ 509612 h 1849426"/>
              <a:gd name="connsiteX1621" fmla="*/ 2000709 w 6386648"/>
              <a:gd name="connsiteY1621" fmla="*/ 527636 h 1849426"/>
              <a:gd name="connsiteX1622" fmla="*/ 1982684 w 6386648"/>
              <a:gd name="connsiteY1622" fmla="*/ 545661 h 1849426"/>
              <a:gd name="connsiteX1623" fmla="*/ 1964660 w 6386648"/>
              <a:gd name="connsiteY1623" fmla="*/ 527636 h 1849426"/>
              <a:gd name="connsiteX1624" fmla="*/ 1982684 w 6386648"/>
              <a:gd name="connsiteY1624" fmla="*/ 509612 h 1849426"/>
              <a:gd name="connsiteX1625" fmla="*/ 5040825 w 6386648"/>
              <a:gd name="connsiteY1625" fmla="*/ 503604 h 1849426"/>
              <a:gd name="connsiteX1626" fmla="*/ 5058850 w 6386648"/>
              <a:gd name="connsiteY1626" fmla="*/ 521628 h 1849426"/>
              <a:gd name="connsiteX1627" fmla="*/ 5040825 w 6386648"/>
              <a:gd name="connsiteY1627" fmla="*/ 539653 h 1849426"/>
              <a:gd name="connsiteX1628" fmla="*/ 5022801 w 6386648"/>
              <a:gd name="connsiteY1628" fmla="*/ 521628 h 1849426"/>
              <a:gd name="connsiteX1629" fmla="*/ 5040825 w 6386648"/>
              <a:gd name="connsiteY1629" fmla="*/ 503604 h 1849426"/>
              <a:gd name="connsiteX1630" fmla="*/ 4926670 w 6386648"/>
              <a:gd name="connsiteY1630" fmla="*/ 503604 h 1849426"/>
              <a:gd name="connsiteX1631" fmla="*/ 4944695 w 6386648"/>
              <a:gd name="connsiteY1631" fmla="*/ 521628 h 1849426"/>
              <a:gd name="connsiteX1632" fmla="*/ 4926670 w 6386648"/>
              <a:gd name="connsiteY1632" fmla="*/ 539653 h 1849426"/>
              <a:gd name="connsiteX1633" fmla="*/ 4908646 w 6386648"/>
              <a:gd name="connsiteY1633" fmla="*/ 521628 h 1849426"/>
              <a:gd name="connsiteX1634" fmla="*/ 4926670 w 6386648"/>
              <a:gd name="connsiteY1634" fmla="*/ 503604 h 1849426"/>
              <a:gd name="connsiteX1635" fmla="*/ 5419337 w 6386648"/>
              <a:gd name="connsiteY1635" fmla="*/ 497596 h 1849426"/>
              <a:gd name="connsiteX1636" fmla="*/ 5437362 w 6386648"/>
              <a:gd name="connsiteY1636" fmla="*/ 515621 h 1849426"/>
              <a:gd name="connsiteX1637" fmla="*/ 5419337 w 6386648"/>
              <a:gd name="connsiteY1637" fmla="*/ 533645 h 1849426"/>
              <a:gd name="connsiteX1638" fmla="*/ 5401312 w 6386648"/>
              <a:gd name="connsiteY1638" fmla="*/ 515621 h 1849426"/>
              <a:gd name="connsiteX1639" fmla="*/ 5419337 w 6386648"/>
              <a:gd name="connsiteY1639" fmla="*/ 497596 h 1849426"/>
              <a:gd name="connsiteX1640" fmla="*/ 3610889 w 6386648"/>
              <a:gd name="connsiteY1640" fmla="*/ 497596 h 1849426"/>
              <a:gd name="connsiteX1641" fmla="*/ 3628914 w 6386648"/>
              <a:gd name="connsiteY1641" fmla="*/ 515621 h 1849426"/>
              <a:gd name="connsiteX1642" fmla="*/ 3610889 w 6386648"/>
              <a:gd name="connsiteY1642" fmla="*/ 533645 h 1849426"/>
              <a:gd name="connsiteX1643" fmla="*/ 3592865 w 6386648"/>
              <a:gd name="connsiteY1643" fmla="*/ 515621 h 1849426"/>
              <a:gd name="connsiteX1644" fmla="*/ 3610889 w 6386648"/>
              <a:gd name="connsiteY1644" fmla="*/ 497596 h 1849426"/>
              <a:gd name="connsiteX1645" fmla="*/ 967309 w 6386648"/>
              <a:gd name="connsiteY1645" fmla="*/ 497596 h 1849426"/>
              <a:gd name="connsiteX1646" fmla="*/ 985334 w 6386648"/>
              <a:gd name="connsiteY1646" fmla="*/ 515621 h 1849426"/>
              <a:gd name="connsiteX1647" fmla="*/ 967309 w 6386648"/>
              <a:gd name="connsiteY1647" fmla="*/ 533645 h 1849426"/>
              <a:gd name="connsiteX1648" fmla="*/ 949285 w 6386648"/>
              <a:gd name="connsiteY1648" fmla="*/ 515621 h 1849426"/>
              <a:gd name="connsiteX1649" fmla="*/ 967309 w 6386648"/>
              <a:gd name="connsiteY1649" fmla="*/ 497596 h 1849426"/>
              <a:gd name="connsiteX1650" fmla="*/ 450609 w 6386648"/>
              <a:gd name="connsiteY1650" fmla="*/ 497596 h 1849426"/>
              <a:gd name="connsiteX1651" fmla="*/ 468634 w 6386648"/>
              <a:gd name="connsiteY1651" fmla="*/ 515621 h 1849426"/>
              <a:gd name="connsiteX1652" fmla="*/ 450609 w 6386648"/>
              <a:gd name="connsiteY1652" fmla="*/ 533645 h 1849426"/>
              <a:gd name="connsiteX1653" fmla="*/ 432585 w 6386648"/>
              <a:gd name="connsiteY1653" fmla="*/ 515621 h 1849426"/>
              <a:gd name="connsiteX1654" fmla="*/ 450609 w 6386648"/>
              <a:gd name="connsiteY1654" fmla="*/ 497596 h 1849426"/>
              <a:gd name="connsiteX1655" fmla="*/ 4632272 w 6386648"/>
              <a:gd name="connsiteY1655" fmla="*/ 485580 h 1849426"/>
              <a:gd name="connsiteX1656" fmla="*/ 4650297 w 6386648"/>
              <a:gd name="connsiteY1656" fmla="*/ 503604 h 1849426"/>
              <a:gd name="connsiteX1657" fmla="*/ 4632272 w 6386648"/>
              <a:gd name="connsiteY1657" fmla="*/ 521629 h 1849426"/>
              <a:gd name="connsiteX1658" fmla="*/ 4614248 w 6386648"/>
              <a:gd name="connsiteY1658" fmla="*/ 503604 h 1849426"/>
              <a:gd name="connsiteX1659" fmla="*/ 4632272 w 6386648"/>
              <a:gd name="connsiteY1659" fmla="*/ 485580 h 1849426"/>
              <a:gd name="connsiteX1660" fmla="*/ 4379930 w 6386648"/>
              <a:gd name="connsiteY1660" fmla="*/ 485580 h 1849426"/>
              <a:gd name="connsiteX1661" fmla="*/ 4397955 w 6386648"/>
              <a:gd name="connsiteY1661" fmla="*/ 503604 h 1849426"/>
              <a:gd name="connsiteX1662" fmla="*/ 4379930 w 6386648"/>
              <a:gd name="connsiteY1662" fmla="*/ 521629 h 1849426"/>
              <a:gd name="connsiteX1663" fmla="*/ 4361906 w 6386648"/>
              <a:gd name="connsiteY1663" fmla="*/ 503604 h 1849426"/>
              <a:gd name="connsiteX1664" fmla="*/ 4379930 w 6386648"/>
              <a:gd name="connsiteY1664" fmla="*/ 485580 h 1849426"/>
              <a:gd name="connsiteX1665" fmla="*/ 5160987 w 6386648"/>
              <a:gd name="connsiteY1665" fmla="*/ 479571 h 1849426"/>
              <a:gd name="connsiteX1666" fmla="*/ 5179012 w 6386648"/>
              <a:gd name="connsiteY1666" fmla="*/ 497595 h 1849426"/>
              <a:gd name="connsiteX1667" fmla="*/ 5160987 w 6386648"/>
              <a:gd name="connsiteY1667" fmla="*/ 515620 h 1849426"/>
              <a:gd name="connsiteX1668" fmla="*/ 5142963 w 6386648"/>
              <a:gd name="connsiteY1668" fmla="*/ 497595 h 1849426"/>
              <a:gd name="connsiteX1669" fmla="*/ 5160987 w 6386648"/>
              <a:gd name="connsiteY1669" fmla="*/ 479571 h 1849426"/>
              <a:gd name="connsiteX1670" fmla="*/ 4241743 w 6386648"/>
              <a:gd name="connsiteY1670" fmla="*/ 479571 h 1849426"/>
              <a:gd name="connsiteX1671" fmla="*/ 4259768 w 6386648"/>
              <a:gd name="connsiteY1671" fmla="*/ 497595 h 1849426"/>
              <a:gd name="connsiteX1672" fmla="*/ 4241743 w 6386648"/>
              <a:gd name="connsiteY1672" fmla="*/ 515620 h 1849426"/>
              <a:gd name="connsiteX1673" fmla="*/ 4223719 w 6386648"/>
              <a:gd name="connsiteY1673" fmla="*/ 497595 h 1849426"/>
              <a:gd name="connsiteX1674" fmla="*/ 4241743 w 6386648"/>
              <a:gd name="connsiteY1674" fmla="*/ 479571 h 1849426"/>
              <a:gd name="connsiteX1675" fmla="*/ 3821173 w 6386648"/>
              <a:gd name="connsiteY1675" fmla="*/ 479571 h 1849426"/>
              <a:gd name="connsiteX1676" fmla="*/ 3839198 w 6386648"/>
              <a:gd name="connsiteY1676" fmla="*/ 497595 h 1849426"/>
              <a:gd name="connsiteX1677" fmla="*/ 3821173 w 6386648"/>
              <a:gd name="connsiteY1677" fmla="*/ 515620 h 1849426"/>
              <a:gd name="connsiteX1678" fmla="*/ 3803149 w 6386648"/>
              <a:gd name="connsiteY1678" fmla="*/ 497595 h 1849426"/>
              <a:gd name="connsiteX1679" fmla="*/ 3821173 w 6386648"/>
              <a:gd name="connsiteY1679" fmla="*/ 479571 h 1849426"/>
              <a:gd name="connsiteX1680" fmla="*/ 3364555 w 6386648"/>
              <a:gd name="connsiteY1680" fmla="*/ 479571 h 1849426"/>
              <a:gd name="connsiteX1681" fmla="*/ 3382580 w 6386648"/>
              <a:gd name="connsiteY1681" fmla="*/ 497595 h 1849426"/>
              <a:gd name="connsiteX1682" fmla="*/ 3364555 w 6386648"/>
              <a:gd name="connsiteY1682" fmla="*/ 515620 h 1849426"/>
              <a:gd name="connsiteX1683" fmla="*/ 3346531 w 6386648"/>
              <a:gd name="connsiteY1683" fmla="*/ 497595 h 1849426"/>
              <a:gd name="connsiteX1684" fmla="*/ 3364555 w 6386648"/>
              <a:gd name="connsiteY1684" fmla="*/ 479571 h 1849426"/>
              <a:gd name="connsiteX1685" fmla="*/ 1093480 w 6386648"/>
              <a:gd name="connsiteY1685" fmla="*/ 479571 h 1849426"/>
              <a:gd name="connsiteX1686" fmla="*/ 1111505 w 6386648"/>
              <a:gd name="connsiteY1686" fmla="*/ 497595 h 1849426"/>
              <a:gd name="connsiteX1687" fmla="*/ 1093480 w 6386648"/>
              <a:gd name="connsiteY1687" fmla="*/ 515620 h 1849426"/>
              <a:gd name="connsiteX1688" fmla="*/ 1075456 w 6386648"/>
              <a:gd name="connsiteY1688" fmla="*/ 497595 h 1849426"/>
              <a:gd name="connsiteX1689" fmla="*/ 1093480 w 6386648"/>
              <a:gd name="connsiteY1689" fmla="*/ 479571 h 1849426"/>
              <a:gd name="connsiteX1690" fmla="*/ 5299175 w 6386648"/>
              <a:gd name="connsiteY1690" fmla="*/ 473563 h 1849426"/>
              <a:gd name="connsiteX1691" fmla="*/ 5317200 w 6386648"/>
              <a:gd name="connsiteY1691" fmla="*/ 491587 h 1849426"/>
              <a:gd name="connsiteX1692" fmla="*/ 5299175 w 6386648"/>
              <a:gd name="connsiteY1692" fmla="*/ 509612 h 1849426"/>
              <a:gd name="connsiteX1693" fmla="*/ 5281150 w 6386648"/>
              <a:gd name="connsiteY1693" fmla="*/ 491587 h 1849426"/>
              <a:gd name="connsiteX1694" fmla="*/ 5299175 w 6386648"/>
              <a:gd name="connsiteY1694" fmla="*/ 473563 h 1849426"/>
              <a:gd name="connsiteX1695" fmla="*/ 4506101 w 6386648"/>
              <a:gd name="connsiteY1695" fmla="*/ 473563 h 1849426"/>
              <a:gd name="connsiteX1696" fmla="*/ 4524126 w 6386648"/>
              <a:gd name="connsiteY1696" fmla="*/ 491587 h 1849426"/>
              <a:gd name="connsiteX1697" fmla="*/ 4506101 w 6386648"/>
              <a:gd name="connsiteY1697" fmla="*/ 509612 h 1849426"/>
              <a:gd name="connsiteX1698" fmla="*/ 4488077 w 6386648"/>
              <a:gd name="connsiteY1698" fmla="*/ 491587 h 1849426"/>
              <a:gd name="connsiteX1699" fmla="*/ 4506101 w 6386648"/>
              <a:gd name="connsiteY1699" fmla="*/ 473563 h 1849426"/>
              <a:gd name="connsiteX1700" fmla="*/ 4115572 w 6386648"/>
              <a:gd name="connsiteY1700" fmla="*/ 473563 h 1849426"/>
              <a:gd name="connsiteX1701" fmla="*/ 4133597 w 6386648"/>
              <a:gd name="connsiteY1701" fmla="*/ 491587 h 1849426"/>
              <a:gd name="connsiteX1702" fmla="*/ 4115572 w 6386648"/>
              <a:gd name="connsiteY1702" fmla="*/ 509612 h 1849426"/>
              <a:gd name="connsiteX1703" fmla="*/ 4097548 w 6386648"/>
              <a:gd name="connsiteY1703" fmla="*/ 491587 h 1849426"/>
              <a:gd name="connsiteX1704" fmla="*/ 4115572 w 6386648"/>
              <a:gd name="connsiteY1704" fmla="*/ 473563 h 1849426"/>
              <a:gd name="connsiteX1705" fmla="*/ 2295107 w 6386648"/>
              <a:gd name="connsiteY1705" fmla="*/ 473563 h 1849426"/>
              <a:gd name="connsiteX1706" fmla="*/ 2313132 w 6386648"/>
              <a:gd name="connsiteY1706" fmla="*/ 491587 h 1849426"/>
              <a:gd name="connsiteX1707" fmla="*/ 2295107 w 6386648"/>
              <a:gd name="connsiteY1707" fmla="*/ 509612 h 1849426"/>
              <a:gd name="connsiteX1708" fmla="*/ 2277083 w 6386648"/>
              <a:gd name="connsiteY1708" fmla="*/ 491587 h 1849426"/>
              <a:gd name="connsiteX1709" fmla="*/ 2295107 w 6386648"/>
              <a:gd name="connsiteY1709" fmla="*/ 473563 h 1849426"/>
              <a:gd name="connsiteX1710" fmla="*/ 1838489 w 6386648"/>
              <a:gd name="connsiteY1710" fmla="*/ 473563 h 1849426"/>
              <a:gd name="connsiteX1711" fmla="*/ 1856514 w 6386648"/>
              <a:gd name="connsiteY1711" fmla="*/ 491587 h 1849426"/>
              <a:gd name="connsiteX1712" fmla="*/ 1838489 w 6386648"/>
              <a:gd name="connsiteY1712" fmla="*/ 509612 h 1849426"/>
              <a:gd name="connsiteX1713" fmla="*/ 1820465 w 6386648"/>
              <a:gd name="connsiteY1713" fmla="*/ 491587 h 1849426"/>
              <a:gd name="connsiteX1714" fmla="*/ 1838489 w 6386648"/>
              <a:gd name="connsiteY1714" fmla="*/ 473563 h 1849426"/>
              <a:gd name="connsiteX1715" fmla="*/ 2889912 w 6386648"/>
              <a:gd name="connsiteY1715" fmla="*/ 467555 h 1849426"/>
              <a:gd name="connsiteX1716" fmla="*/ 2907937 w 6386648"/>
              <a:gd name="connsiteY1716" fmla="*/ 485580 h 1849426"/>
              <a:gd name="connsiteX1717" fmla="*/ 2889912 w 6386648"/>
              <a:gd name="connsiteY1717" fmla="*/ 503604 h 1849426"/>
              <a:gd name="connsiteX1718" fmla="*/ 2871888 w 6386648"/>
              <a:gd name="connsiteY1718" fmla="*/ 485580 h 1849426"/>
              <a:gd name="connsiteX1719" fmla="*/ 2889912 w 6386648"/>
              <a:gd name="connsiteY1719" fmla="*/ 467555 h 1849426"/>
              <a:gd name="connsiteX1720" fmla="*/ 2108855 w 6386648"/>
              <a:gd name="connsiteY1720" fmla="*/ 467555 h 1849426"/>
              <a:gd name="connsiteX1721" fmla="*/ 2126880 w 6386648"/>
              <a:gd name="connsiteY1721" fmla="*/ 485580 h 1849426"/>
              <a:gd name="connsiteX1722" fmla="*/ 2108855 w 6386648"/>
              <a:gd name="connsiteY1722" fmla="*/ 503604 h 1849426"/>
              <a:gd name="connsiteX1723" fmla="*/ 2090831 w 6386648"/>
              <a:gd name="connsiteY1723" fmla="*/ 485580 h 1849426"/>
              <a:gd name="connsiteX1724" fmla="*/ 2108855 w 6386648"/>
              <a:gd name="connsiteY1724" fmla="*/ 467555 h 1849426"/>
              <a:gd name="connsiteX1725" fmla="*/ 1616189 w 6386648"/>
              <a:gd name="connsiteY1725" fmla="*/ 467555 h 1849426"/>
              <a:gd name="connsiteX1726" fmla="*/ 1634213 w 6386648"/>
              <a:gd name="connsiteY1726" fmla="*/ 485580 h 1849426"/>
              <a:gd name="connsiteX1727" fmla="*/ 1616189 w 6386648"/>
              <a:gd name="connsiteY1727" fmla="*/ 503604 h 1849426"/>
              <a:gd name="connsiteX1728" fmla="*/ 1598164 w 6386648"/>
              <a:gd name="connsiteY1728" fmla="*/ 485580 h 1849426"/>
              <a:gd name="connsiteX1729" fmla="*/ 1616189 w 6386648"/>
              <a:gd name="connsiteY1729" fmla="*/ 467555 h 1849426"/>
              <a:gd name="connsiteX1730" fmla="*/ 330447 w 6386648"/>
              <a:gd name="connsiteY1730" fmla="*/ 467555 h 1849426"/>
              <a:gd name="connsiteX1731" fmla="*/ 348472 w 6386648"/>
              <a:gd name="connsiteY1731" fmla="*/ 485580 h 1849426"/>
              <a:gd name="connsiteX1732" fmla="*/ 330447 w 6386648"/>
              <a:gd name="connsiteY1732" fmla="*/ 503604 h 1849426"/>
              <a:gd name="connsiteX1733" fmla="*/ 312423 w 6386648"/>
              <a:gd name="connsiteY1733" fmla="*/ 485580 h 1849426"/>
              <a:gd name="connsiteX1734" fmla="*/ 330447 w 6386648"/>
              <a:gd name="connsiteY1734" fmla="*/ 467555 h 1849426"/>
              <a:gd name="connsiteX1735" fmla="*/ 3935328 w 6386648"/>
              <a:gd name="connsiteY1735" fmla="*/ 461547 h 1849426"/>
              <a:gd name="connsiteX1736" fmla="*/ 3953353 w 6386648"/>
              <a:gd name="connsiteY1736" fmla="*/ 479571 h 1849426"/>
              <a:gd name="connsiteX1737" fmla="*/ 3935328 w 6386648"/>
              <a:gd name="connsiteY1737" fmla="*/ 497596 h 1849426"/>
              <a:gd name="connsiteX1738" fmla="*/ 3917304 w 6386648"/>
              <a:gd name="connsiteY1738" fmla="*/ 479571 h 1849426"/>
              <a:gd name="connsiteX1739" fmla="*/ 3935328 w 6386648"/>
              <a:gd name="connsiteY1739" fmla="*/ 461547 h 1849426"/>
              <a:gd name="connsiteX1740" fmla="*/ 6224427 w 6386648"/>
              <a:gd name="connsiteY1740" fmla="*/ 455539 h 1849426"/>
              <a:gd name="connsiteX1741" fmla="*/ 6242452 w 6386648"/>
              <a:gd name="connsiteY1741" fmla="*/ 473563 h 1849426"/>
              <a:gd name="connsiteX1742" fmla="*/ 6224427 w 6386648"/>
              <a:gd name="connsiteY1742" fmla="*/ 491588 h 1849426"/>
              <a:gd name="connsiteX1743" fmla="*/ 6206403 w 6386648"/>
              <a:gd name="connsiteY1743" fmla="*/ 473563 h 1849426"/>
              <a:gd name="connsiteX1744" fmla="*/ 6224427 w 6386648"/>
              <a:gd name="connsiteY1744" fmla="*/ 455539 h 1849426"/>
              <a:gd name="connsiteX1745" fmla="*/ 6110273 w 6386648"/>
              <a:gd name="connsiteY1745" fmla="*/ 455539 h 1849426"/>
              <a:gd name="connsiteX1746" fmla="*/ 6128298 w 6386648"/>
              <a:gd name="connsiteY1746" fmla="*/ 473563 h 1849426"/>
              <a:gd name="connsiteX1747" fmla="*/ 6110273 w 6386648"/>
              <a:gd name="connsiteY1747" fmla="*/ 491588 h 1849426"/>
              <a:gd name="connsiteX1748" fmla="*/ 6092248 w 6386648"/>
              <a:gd name="connsiteY1748" fmla="*/ 473563 h 1849426"/>
              <a:gd name="connsiteX1749" fmla="*/ 6110273 w 6386648"/>
              <a:gd name="connsiteY1749" fmla="*/ 455539 h 1849426"/>
              <a:gd name="connsiteX1750" fmla="*/ 3496734 w 6386648"/>
              <a:gd name="connsiteY1750" fmla="*/ 455539 h 1849426"/>
              <a:gd name="connsiteX1751" fmla="*/ 3514759 w 6386648"/>
              <a:gd name="connsiteY1751" fmla="*/ 473563 h 1849426"/>
              <a:gd name="connsiteX1752" fmla="*/ 3496734 w 6386648"/>
              <a:gd name="connsiteY1752" fmla="*/ 491588 h 1849426"/>
              <a:gd name="connsiteX1753" fmla="*/ 3478709 w 6386648"/>
              <a:gd name="connsiteY1753" fmla="*/ 473563 h 1849426"/>
              <a:gd name="connsiteX1754" fmla="*/ 3496734 w 6386648"/>
              <a:gd name="connsiteY1754" fmla="*/ 455539 h 1849426"/>
              <a:gd name="connsiteX1755" fmla="*/ 1333805 w 6386648"/>
              <a:gd name="connsiteY1755" fmla="*/ 455539 h 1849426"/>
              <a:gd name="connsiteX1756" fmla="*/ 1351830 w 6386648"/>
              <a:gd name="connsiteY1756" fmla="*/ 473563 h 1849426"/>
              <a:gd name="connsiteX1757" fmla="*/ 1333805 w 6386648"/>
              <a:gd name="connsiteY1757" fmla="*/ 491588 h 1849426"/>
              <a:gd name="connsiteX1758" fmla="*/ 1315781 w 6386648"/>
              <a:gd name="connsiteY1758" fmla="*/ 473563 h 1849426"/>
              <a:gd name="connsiteX1759" fmla="*/ 1333805 w 6386648"/>
              <a:gd name="connsiteY1759" fmla="*/ 455539 h 1849426"/>
              <a:gd name="connsiteX1760" fmla="*/ 2727693 w 6386648"/>
              <a:gd name="connsiteY1760" fmla="*/ 449531 h 1849426"/>
              <a:gd name="connsiteX1761" fmla="*/ 2745718 w 6386648"/>
              <a:gd name="connsiteY1761" fmla="*/ 467555 h 1849426"/>
              <a:gd name="connsiteX1762" fmla="*/ 2727693 w 6386648"/>
              <a:gd name="connsiteY1762" fmla="*/ 485580 h 1849426"/>
              <a:gd name="connsiteX1763" fmla="*/ 2709669 w 6386648"/>
              <a:gd name="connsiteY1763" fmla="*/ 467555 h 1849426"/>
              <a:gd name="connsiteX1764" fmla="*/ 2727693 w 6386648"/>
              <a:gd name="connsiteY1764" fmla="*/ 449531 h 1849426"/>
              <a:gd name="connsiteX1765" fmla="*/ 2607530 w 6386648"/>
              <a:gd name="connsiteY1765" fmla="*/ 449531 h 1849426"/>
              <a:gd name="connsiteX1766" fmla="*/ 2625555 w 6386648"/>
              <a:gd name="connsiteY1766" fmla="*/ 467555 h 1849426"/>
              <a:gd name="connsiteX1767" fmla="*/ 2607530 w 6386648"/>
              <a:gd name="connsiteY1767" fmla="*/ 485580 h 1849426"/>
              <a:gd name="connsiteX1768" fmla="*/ 2589506 w 6386648"/>
              <a:gd name="connsiteY1768" fmla="*/ 467555 h 1849426"/>
              <a:gd name="connsiteX1769" fmla="*/ 2607530 w 6386648"/>
              <a:gd name="connsiteY1769" fmla="*/ 449531 h 1849426"/>
              <a:gd name="connsiteX1770" fmla="*/ 5797850 w 6386648"/>
              <a:gd name="connsiteY1770" fmla="*/ 443523 h 1849426"/>
              <a:gd name="connsiteX1771" fmla="*/ 5815875 w 6386648"/>
              <a:gd name="connsiteY1771" fmla="*/ 461547 h 1849426"/>
              <a:gd name="connsiteX1772" fmla="*/ 5797850 w 6386648"/>
              <a:gd name="connsiteY1772" fmla="*/ 479572 h 1849426"/>
              <a:gd name="connsiteX1773" fmla="*/ 5779826 w 6386648"/>
              <a:gd name="connsiteY1773" fmla="*/ 461547 h 1849426"/>
              <a:gd name="connsiteX1774" fmla="*/ 5797850 w 6386648"/>
              <a:gd name="connsiteY1774" fmla="*/ 443523 h 1849426"/>
              <a:gd name="connsiteX1775" fmla="*/ 5653655 w 6386648"/>
              <a:gd name="connsiteY1775" fmla="*/ 443523 h 1849426"/>
              <a:gd name="connsiteX1776" fmla="*/ 5671680 w 6386648"/>
              <a:gd name="connsiteY1776" fmla="*/ 461547 h 1849426"/>
              <a:gd name="connsiteX1777" fmla="*/ 5653655 w 6386648"/>
              <a:gd name="connsiteY1777" fmla="*/ 479572 h 1849426"/>
              <a:gd name="connsiteX1778" fmla="*/ 5635631 w 6386648"/>
              <a:gd name="connsiteY1778" fmla="*/ 461547 h 1849426"/>
              <a:gd name="connsiteX1779" fmla="*/ 5653655 w 6386648"/>
              <a:gd name="connsiteY1779" fmla="*/ 443523 h 1849426"/>
              <a:gd name="connsiteX1780" fmla="*/ 96129 w 6386648"/>
              <a:gd name="connsiteY1780" fmla="*/ 437514 h 1849426"/>
              <a:gd name="connsiteX1781" fmla="*/ 114154 w 6386648"/>
              <a:gd name="connsiteY1781" fmla="*/ 455539 h 1849426"/>
              <a:gd name="connsiteX1782" fmla="*/ 96129 w 6386648"/>
              <a:gd name="connsiteY1782" fmla="*/ 473563 h 1849426"/>
              <a:gd name="connsiteX1783" fmla="*/ 78105 w 6386648"/>
              <a:gd name="connsiteY1783" fmla="*/ 455539 h 1849426"/>
              <a:gd name="connsiteX1784" fmla="*/ 96129 w 6386648"/>
              <a:gd name="connsiteY1784" fmla="*/ 437514 h 1849426"/>
              <a:gd name="connsiteX1785" fmla="*/ 3058140 w 6386648"/>
              <a:gd name="connsiteY1785" fmla="*/ 431506 h 1849426"/>
              <a:gd name="connsiteX1786" fmla="*/ 3076165 w 6386648"/>
              <a:gd name="connsiteY1786" fmla="*/ 449530 h 1849426"/>
              <a:gd name="connsiteX1787" fmla="*/ 3058140 w 6386648"/>
              <a:gd name="connsiteY1787" fmla="*/ 467555 h 1849426"/>
              <a:gd name="connsiteX1788" fmla="*/ 3040116 w 6386648"/>
              <a:gd name="connsiteY1788" fmla="*/ 449530 h 1849426"/>
              <a:gd name="connsiteX1789" fmla="*/ 3058140 w 6386648"/>
              <a:gd name="connsiteY1789" fmla="*/ 431506 h 1849426"/>
              <a:gd name="connsiteX1790" fmla="*/ 2493375 w 6386648"/>
              <a:gd name="connsiteY1790" fmla="*/ 431506 h 1849426"/>
              <a:gd name="connsiteX1791" fmla="*/ 2511400 w 6386648"/>
              <a:gd name="connsiteY1791" fmla="*/ 449530 h 1849426"/>
              <a:gd name="connsiteX1792" fmla="*/ 2493375 w 6386648"/>
              <a:gd name="connsiteY1792" fmla="*/ 467555 h 1849426"/>
              <a:gd name="connsiteX1793" fmla="*/ 2475351 w 6386648"/>
              <a:gd name="connsiteY1793" fmla="*/ 449530 h 1849426"/>
              <a:gd name="connsiteX1794" fmla="*/ 2493375 w 6386648"/>
              <a:gd name="connsiteY1794" fmla="*/ 431506 h 1849426"/>
              <a:gd name="connsiteX1795" fmla="*/ 216292 w 6386648"/>
              <a:gd name="connsiteY1795" fmla="*/ 431506 h 1849426"/>
              <a:gd name="connsiteX1796" fmla="*/ 234317 w 6386648"/>
              <a:gd name="connsiteY1796" fmla="*/ 449530 h 1849426"/>
              <a:gd name="connsiteX1797" fmla="*/ 216292 w 6386648"/>
              <a:gd name="connsiteY1797" fmla="*/ 467555 h 1849426"/>
              <a:gd name="connsiteX1798" fmla="*/ 198268 w 6386648"/>
              <a:gd name="connsiteY1798" fmla="*/ 449530 h 1849426"/>
              <a:gd name="connsiteX1799" fmla="*/ 216292 w 6386648"/>
              <a:gd name="connsiteY1799" fmla="*/ 431506 h 1849426"/>
              <a:gd name="connsiteX1800" fmla="*/ 4758442 w 6386648"/>
              <a:gd name="connsiteY1800" fmla="*/ 425498 h 1849426"/>
              <a:gd name="connsiteX1801" fmla="*/ 4776467 w 6386648"/>
              <a:gd name="connsiteY1801" fmla="*/ 443522 h 1849426"/>
              <a:gd name="connsiteX1802" fmla="*/ 4758442 w 6386648"/>
              <a:gd name="connsiteY1802" fmla="*/ 461547 h 1849426"/>
              <a:gd name="connsiteX1803" fmla="*/ 4740417 w 6386648"/>
              <a:gd name="connsiteY1803" fmla="*/ 443522 h 1849426"/>
              <a:gd name="connsiteX1804" fmla="*/ 4758442 w 6386648"/>
              <a:gd name="connsiteY1804" fmla="*/ 425498 h 1849426"/>
              <a:gd name="connsiteX1805" fmla="*/ 1453968 w 6386648"/>
              <a:gd name="connsiteY1805" fmla="*/ 425498 h 1849426"/>
              <a:gd name="connsiteX1806" fmla="*/ 1471993 w 6386648"/>
              <a:gd name="connsiteY1806" fmla="*/ 443522 h 1849426"/>
              <a:gd name="connsiteX1807" fmla="*/ 1453968 w 6386648"/>
              <a:gd name="connsiteY1807" fmla="*/ 461547 h 1849426"/>
              <a:gd name="connsiteX1808" fmla="*/ 1435944 w 6386648"/>
              <a:gd name="connsiteY1808" fmla="*/ 443522 h 1849426"/>
              <a:gd name="connsiteX1809" fmla="*/ 1453968 w 6386648"/>
              <a:gd name="connsiteY1809" fmla="*/ 425498 h 1849426"/>
              <a:gd name="connsiteX1810" fmla="*/ 552748 w 6386648"/>
              <a:gd name="connsiteY1810" fmla="*/ 425498 h 1849426"/>
              <a:gd name="connsiteX1811" fmla="*/ 570773 w 6386648"/>
              <a:gd name="connsiteY1811" fmla="*/ 443522 h 1849426"/>
              <a:gd name="connsiteX1812" fmla="*/ 552748 w 6386648"/>
              <a:gd name="connsiteY1812" fmla="*/ 461547 h 1849426"/>
              <a:gd name="connsiteX1813" fmla="*/ 534724 w 6386648"/>
              <a:gd name="connsiteY1813" fmla="*/ 443522 h 1849426"/>
              <a:gd name="connsiteX1814" fmla="*/ 552748 w 6386648"/>
              <a:gd name="connsiteY1814" fmla="*/ 425498 h 1849426"/>
              <a:gd name="connsiteX1815" fmla="*/ 1742358 w 6386648"/>
              <a:gd name="connsiteY1815" fmla="*/ 419490 h 1849426"/>
              <a:gd name="connsiteX1816" fmla="*/ 1760383 w 6386648"/>
              <a:gd name="connsiteY1816" fmla="*/ 437514 h 1849426"/>
              <a:gd name="connsiteX1817" fmla="*/ 1742358 w 6386648"/>
              <a:gd name="connsiteY1817" fmla="*/ 455539 h 1849426"/>
              <a:gd name="connsiteX1818" fmla="*/ 1724334 w 6386648"/>
              <a:gd name="connsiteY1818" fmla="*/ 437514 h 1849426"/>
              <a:gd name="connsiteX1819" fmla="*/ 1742358 w 6386648"/>
              <a:gd name="connsiteY1819" fmla="*/ 419490 h 1849426"/>
              <a:gd name="connsiteX1820" fmla="*/ 1183602 w 6386648"/>
              <a:gd name="connsiteY1820" fmla="*/ 413482 h 1849426"/>
              <a:gd name="connsiteX1821" fmla="*/ 1201627 w 6386648"/>
              <a:gd name="connsiteY1821" fmla="*/ 431506 h 1849426"/>
              <a:gd name="connsiteX1822" fmla="*/ 1183602 w 6386648"/>
              <a:gd name="connsiteY1822" fmla="*/ 449531 h 1849426"/>
              <a:gd name="connsiteX1823" fmla="*/ 1165578 w 6386648"/>
              <a:gd name="connsiteY1823" fmla="*/ 431506 h 1849426"/>
              <a:gd name="connsiteX1824" fmla="*/ 1183602 w 6386648"/>
              <a:gd name="connsiteY1824" fmla="*/ 413482 h 1849426"/>
              <a:gd name="connsiteX1825" fmla="*/ 895212 w 6386648"/>
              <a:gd name="connsiteY1825" fmla="*/ 413482 h 1849426"/>
              <a:gd name="connsiteX1826" fmla="*/ 913236 w 6386648"/>
              <a:gd name="connsiteY1826" fmla="*/ 431506 h 1849426"/>
              <a:gd name="connsiteX1827" fmla="*/ 895212 w 6386648"/>
              <a:gd name="connsiteY1827" fmla="*/ 449531 h 1849426"/>
              <a:gd name="connsiteX1828" fmla="*/ 877187 w 6386648"/>
              <a:gd name="connsiteY1828" fmla="*/ 431506 h 1849426"/>
              <a:gd name="connsiteX1829" fmla="*/ 895212 w 6386648"/>
              <a:gd name="connsiteY1829" fmla="*/ 413482 h 1849426"/>
              <a:gd name="connsiteX1830" fmla="*/ 672910 w 6386648"/>
              <a:gd name="connsiteY1830" fmla="*/ 413482 h 1849426"/>
              <a:gd name="connsiteX1831" fmla="*/ 690935 w 6386648"/>
              <a:gd name="connsiteY1831" fmla="*/ 431506 h 1849426"/>
              <a:gd name="connsiteX1832" fmla="*/ 672910 w 6386648"/>
              <a:gd name="connsiteY1832" fmla="*/ 449531 h 1849426"/>
              <a:gd name="connsiteX1833" fmla="*/ 654886 w 6386648"/>
              <a:gd name="connsiteY1833" fmla="*/ 431506 h 1849426"/>
              <a:gd name="connsiteX1834" fmla="*/ 672910 w 6386648"/>
              <a:gd name="connsiteY1834" fmla="*/ 413482 h 1849426"/>
              <a:gd name="connsiteX1835" fmla="*/ 3719035 w 6386648"/>
              <a:gd name="connsiteY1835" fmla="*/ 407474 h 1849426"/>
              <a:gd name="connsiteX1836" fmla="*/ 3737060 w 6386648"/>
              <a:gd name="connsiteY1836" fmla="*/ 425499 h 1849426"/>
              <a:gd name="connsiteX1837" fmla="*/ 3719035 w 6386648"/>
              <a:gd name="connsiteY1837" fmla="*/ 443523 h 1849426"/>
              <a:gd name="connsiteX1838" fmla="*/ 3701011 w 6386648"/>
              <a:gd name="connsiteY1838" fmla="*/ 425499 h 1849426"/>
              <a:gd name="connsiteX1839" fmla="*/ 3719035 w 6386648"/>
              <a:gd name="connsiteY1839" fmla="*/ 407474 h 1849426"/>
              <a:gd name="connsiteX1840" fmla="*/ 6002126 w 6386648"/>
              <a:gd name="connsiteY1840" fmla="*/ 401466 h 1849426"/>
              <a:gd name="connsiteX1841" fmla="*/ 6020151 w 6386648"/>
              <a:gd name="connsiteY1841" fmla="*/ 419490 h 1849426"/>
              <a:gd name="connsiteX1842" fmla="*/ 6002126 w 6386648"/>
              <a:gd name="connsiteY1842" fmla="*/ 437515 h 1849426"/>
              <a:gd name="connsiteX1843" fmla="*/ 5984102 w 6386648"/>
              <a:gd name="connsiteY1843" fmla="*/ 419490 h 1849426"/>
              <a:gd name="connsiteX1844" fmla="*/ 6002126 w 6386648"/>
              <a:gd name="connsiteY1844" fmla="*/ 401466 h 1849426"/>
              <a:gd name="connsiteX1845" fmla="*/ 1970668 w 6386648"/>
              <a:gd name="connsiteY1845" fmla="*/ 401466 h 1849426"/>
              <a:gd name="connsiteX1846" fmla="*/ 1988693 w 6386648"/>
              <a:gd name="connsiteY1846" fmla="*/ 419490 h 1849426"/>
              <a:gd name="connsiteX1847" fmla="*/ 1970668 w 6386648"/>
              <a:gd name="connsiteY1847" fmla="*/ 437515 h 1849426"/>
              <a:gd name="connsiteX1848" fmla="*/ 1952644 w 6386648"/>
              <a:gd name="connsiteY1848" fmla="*/ 419490 h 1849426"/>
              <a:gd name="connsiteX1849" fmla="*/ 1970668 w 6386648"/>
              <a:gd name="connsiteY1849" fmla="*/ 401466 h 1849426"/>
              <a:gd name="connsiteX1850" fmla="*/ 5533492 w 6386648"/>
              <a:gd name="connsiteY1850" fmla="*/ 395457 h 1849426"/>
              <a:gd name="connsiteX1851" fmla="*/ 5551517 w 6386648"/>
              <a:gd name="connsiteY1851" fmla="*/ 413481 h 1849426"/>
              <a:gd name="connsiteX1852" fmla="*/ 5533492 w 6386648"/>
              <a:gd name="connsiteY1852" fmla="*/ 431506 h 1849426"/>
              <a:gd name="connsiteX1853" fmla="*/ 5515468 w 6386648"/>
              <a:gd name="connsiteY1853" fmla="*/ 413481 h 1849426"/>
              <a:gd name="connsiteX1854" fmla="*/ 5533492 w 6386648"/>
              <a:gd name="connsiteY1854" fmla="*/ 395457 h 1849426"/>
              <a:gd name="connsiteX1855" fmla="*/ 3166287 w 6386648"/>
              <a:gd name="connsiteY1855" fmla="*/ 395457 h 1849426"/>
              <a:gd name="connsiteX1856" fmla="*/ 3184312 w 6386648"/>
              <a:gd name="connsiteY1856" fmla="*/ 413481 h 1849426"/>
              <a:gd name="connsiteX1857" fmla="*/ 3166287 w 6386648"/>
              <a:gd name="connsiteY1857" fmla="*/ 431506 h 1849426"/>
              <a:gd name="connsiteX1858" fmla="*/ 3148262 w 6386648"/>
              <a:gd name="connsiteY1858" fmla="*/ 413481 h 1849426"/>
              <a:gd name="connsiteX1859" fmla="*/ 3166287 w 6386648"/>
              <a:gd name="connsiteY1859" fmla="*/ 395457 h 1849426"/>
              <a:gd name="connsiteX1860" fmla="*/ 2373213 w 6386648"/>
              <a:gd name="connsiteY1860" fmla="*/ 395457 h 1849426"/>
              <a:gd name="connsiteX1861" fmla="*/ 2391238 w 6386648"/>
              <a:gd name="connsiteY1861" fmla="*/ 413481 h 1849426"/>
              <a:gd name="connsiteX1862" fmla="*/ 2373213 w 6386648"/>
              <a:gd name="connsiteY1862" fmla="*/ 431506 h 1849426"/>
              <a:gd name="connsiteX1863" fmla="*/ 2355189 w 6386648"/>
              <a:gd name="connsiteY1863" fmla="*/ 413481 h 1849426"/>
              <a:gd name="connsiteX1864" fmla="*/ 2373213 w 6386648"/>
              <a:gd name="connsiteY1864" fmla="*/ 395457 h 1849426"/>
              <a:gd name="connsiteX1865" fmla="*/ 787065 w 6386648"/>
              <a:gd name="connsiteY1865" fmla="*/ 395457 h 1849426"/>
              <a:gd name="connsiteX1866" fmla="*/ 805090 w 6386648"/>
              <a:gd name="connsiteY1866" fmla="*/ 413481 h 1849426"/>
              <a:gd name="connsiteX1867" fmla="*/ 787065 w 6386648"/>
              <a:gd name="connsiteY1867" fmla="*/ 431506 h 1849426"/>
              <a:gd name="connsiteX1868" fmla="*/ 769041 w 6386648"/>
              <a:gd name="connsiteY1868" fmla="*/ 413481 h 1849426"/>
              <a:gd name="connsiteX1869" fmla="*/ 787065 w 6386648"/>
              <a:gd name="connsiteY1869" fmla="*/ 395457 h 1849426"/>
              <a:gd name="connsiteX1870" fmla="*/ 6344591 w 6386648"/>
              <a:gd name="connsiteY1870" fmla="*/ 389449 h 1849426"/>
              <a:gd name="connsiteX1871" fmla="*/ 6362615 w 6386648"/>
              <a:gd name="connsiteY1871" fmla="*/ 407473 h 1849426"/>
              <a:gd name="connsiteX1872" fmla="*/ 6344591 w 6386648"/>
              <a:gd name="connsiteY1872" fmla="*/ 425498 h 1849426"/>
              <a:gd name="connsiteX1873" fmla="*/ 6326566 w 6386648"/>
              <a:gd name="connsiteY1873" fmla="*/ 407473 h 1849426"/>
              <a:gd name="connsiteX1874" fmla="*/ 6344591 w 6386648"/>
              <a:gd name="connsiteY1874" fmla="*/ 389449 h 1849426"/>
              <a:gd name="connsiteX1875" fmla="*/ 5407321 w 6386648"/>
              <a:gd name="connsiteY1875" fmla="*/ 383441 h 1849426"/>
              <a:gd name="connsiteX1876" fmla="*/ 5425346 w 6386648"/>
              <a:gd name="connsiteY1876" fmla="*/ 401465 h 1849426"/>
              <a:gd name="connsiteX1877" fmla="*/ 5407321 w 6386648"/>
              <a:gd name="connsiteY1877" fmla="*/ 419490 h 1849426"/>
              <a:gd name="connsiteX1878" fmla="*/ 5389297 w 6386648"/>
              <a:gd name="connsiteY1878" fmla="*/ 401465 h 1849426"/>
              <a:gd name="connsiteX1879" fmla="*/ 5407321 w 6386648"/>
              <a:gd name="connsiteY1879" fmla="*/ 383441 h 1849426"/>
              <a:gd name="connsiteX1880" fmla="*/ 5233085 w 6386648"/>
              <a:gd name="connsiteY1880" fmla="*/ 383441 h 1849426"/>
              <a:gd name="connsiteX1881" fmla="*/ 5251110 w 6386648"/>
              <a:gd name="connsiteY1881" fmla="*/ 401465 h 1849426"/>
              <a:gd name="connsiteX1882" fmla="*/ 5233085 w 6386648"/>
              <a:gd name="connsiteY1882" fmla="*/ 419490 h 1849426"/>
              <a:gd name="connsiteX1883" fmla="*/ 5215061 w 6386648"/>
              <a:gd name="connsiteY1883" fmla="*/ 401465 h 1849426"/>
              <a:gd name="connsiteX1884" fmla="*/ 5233085 w 6386648"/>
              <a:gd name="connsiteY1884" fmla="*/ 383441 h 1849426"/>
              <a:gd name="connsiteX1885" fmla="*/ 4956711 w 6386648"/>
              <a:gd name="connsiteY1885" fmla="*/ 383441 h 1849426"/>
              <a:gd name="connsiteX1886" fmla="*/ 4974736 w 6386648"/>
              <a:gd name="connsiteY1886" fmla="*/ 401465 h 1849426"/>
              <a:gd name="connsiteX1887" fmla="*/ 4956711 w 6386648"/>
              <a:gd name="connsiteY1887" fmla="*/ 419490 h 1849426"/>
              <a:gd name="connsiteX1888" fmla="*/ 4938687 w 6386648"/>
              <a:gd name="connsiteY1888" fmla="*/ 401465 h 1849426"/>
              <a:gd name="connsiteX1889" fmla="*/ 4956711 w 6386648"/>
              <a:gd name="connsiteY1889" fmla="*/ 383441 h 1849426"/>
              <a:gd name="connsiteX1890" fmla="*/ 3604880 w 6386648"/>
              <a:gd name="connsiteY1890" fmla="*/ 377433 h 1849426"/>
              <a:gd name="connsiteX1891" fmla="*/ 3622905 w 6386648"/>
              <a:gd name="connsiteY1891" fmla="*/ 395458 h 1849426"/>
              <a:gd name="connsiteX1892" fmla="*/ 3604880 w 6386648"/>
              <a:gd name="connsiteY1892" fmla="*/ 413482 h 1849426"/>
              <a:gd name="connsiteX1893" fmla="*/ 3586856 w 6386648"/>
              <a:gd name="connsiteY1893" fmla="*/ 395458 h 1849426"/>
              <a:gd name="connsiteX1894" fmla="*/ 3604880 w 6386648"/>
              <a:gd name="connsiteY1894" fmla="*/ 377433 h 1849426"/>
              <a:gd name="connsiteX1895" fmla="*/ 5082882 w 6386648"/>
              <a:gd name="connsiteY1895" fmla="*/ 371425 h 1849426"/>
              <a:gd name="connsiteX1896" fmla="*/ 5100907 w 6386648"/>
              <a:gd name="connsiteY1896" fmla="*/ 389449 h 1849426"/>
              <a:gd name="connsiteX1897" fmla="*/ 5082882 w 6386648"/>
              <a:gd name="connsiteY1897" fmla="*/ 407474 h 1849426"/>
              <a:gd name="connsiteX1898" fmla="*/ 5064858 w 6386648"/>
              <a:gd name="connsiteY1898" fmla="*/ 389449 h 1849426"/>
              <a:gd name="connsiteX1899" fmla="*/ 5082882 w 6386648"/>
              <a:gd name="connsiteY1899" fmla="*/ 371425 h 1849426"/>
              <a:gd name="connsiteX1900" fmla="*/ 4638280 w 6386648"/>
              <a:gd name="connsiteY1900" fmla="*/ 371425 h 1849426"/>
              <a:gd name="connsiteX1901" fmla="*/ 4656305 w 6386648"/>
              <a:gd name="connsiteY1901" fmla="*/ 389449 h 1849426"/>
              <a:gd name="connsiteX1902" fmla="*/ 4638280 w 6386648"/>
              <a:gd name="connsiteY1902" fmla="*/ 407474 h 1849426"/>
              <a:gd name="connsiteX1903" fmla="*/ 4620255 w 6386648"/>
              <a:gd name="connsiteY1903" fmla="*/ 389449 h 1849426"/>
              <a:gd name="connsiteX1904" fmla="*/ 4638280 w 6386648"/>
              <a:gd name="connsiteY1904" fmla="*/ 371425 h 1849426"/>
              <a:gd name="connsiteX1905" fmla="*/ 4289808 w 6386648"/>
              <a:gd name="connsiteY1905" fmla="*/ 371425 h 1849426"/>
              <a:gd name="connsiteX1906" fmla="*/ 4307833 w 6386648"/>
              <a:gd name="connsiteY1906" fmla="*/ 389449 h 1849426"/>
              <a:gd name="connsiteX1907" fmla="*/ 4289808 w 6386648"/>
              <a:gd name="connsiteY1907" fmla="*/ 407474 h 1849426"/>
              <a:gd name="connsiteX1908" fmla="*/ 4271784 w 6386648"/>
              <a:gd name="connsiteY1908" fmla="*/ 389449 h 1849426"/>
              <a:gd name="connsiteX1909" fmla="*/ 4289808 w 6386648"/>
              <a:gd name="connsiteY1909" fmla="*/ 371425 h 1849426"/>
              <a:gd name="connsiteX1910" fmla="*/ 3412620 w 6386648"/>
              <a:gd name="connsiteY1910" fmla="*/ 371425 h 1849426"/>
              <a:gd name="connsiteX1911" fmla="*/ 3430645 w 6386648"/>
              <a:gd name="connsiteY1911" fmla="*/ 389449 h 1849426"/>
              <a:gd name="connsiteX1912" fmla="*/ 3412620 w 6386648"/>
              <a:gd name="connsiteY1912" fmla="*/ 407474 h 1849426"/>
              <a:gd name="connsiteX1913" fmla="*/ 3394596 w 6386648"/>
              <a:gd name="connsiteY1913" fmla="*/ 389449 h 1849426"/>
              <a:gd name="connsiteX1914" fmla="*/ 3412620 w 6386648"/>
              <a:gd name="connsiteY1914" fmla="*/ 371425 h 1849426"/>
              <a:gd name="connsiteX1915" fmla="*/ 3286449 w 6386648"/>
              <a:gd name="connsiteY1915" fmla="*/ 371425 h 1849426"/>
              <a:gd name="connsiteX1916" fmla="*/ 3304474 w 6386648"/>
              <a:gd name="connsiteY1916" fmla="*/ 389449 h 1849426"/>
              <a:gd name="connsiteX1917" fmla="*/ 3286449 w 6386648"/>
              <a:gd name="connsiteY1917" fmla="*/ 407474 h 1849426"/>
              <a:gd name="connsiteX1918" fmla="*/ 3268424 w 6386648"/>
              <a:gd name="connsiteY1918" fmla="*/ 389449 h 1849426"/>
              <a:gd name="connsiteX1919" fmla="*/ 3286449 w 6386648"/>
              <a:gd name="connsiteY1919" fmla="*/ 371425 h 1849426"/>
              <a:gd name="connsiteX1920" fmla="*/ 2204985 w 6386648"/>
              <a:gd name="connsiteY1920" fmla="*/ 371425 h 1849426"/>
              <a:gd name="connsiteX1921" fmla="*/ 2223010 w 6386648"/>
              <a:gd name="connsiteY1921" fmla="*/ 389449 h 1849426"/>
              <a:gd name="connsiteX1922" fmla="*/ 2204985 w 6386648"/>
              <a:gd name="connsiteY1922" fmla="*/ 407474 h 1849426"/>
              <a:gd name="connsiteX1923" fmla="*/ 2186961 w 6386648"/>
              <a:gd name="connsiteY1923" fmla="*/ 389449 h 1849426"/>
              <a:gd name="connsiteX1924" fmla="*/ 2204985 w 6386648"/>
              <a:gd name="connsiteY1924" fmla="*/ 371425 h 1849426"/>
              <a:gd name="connsiteX1925" fmla="*/ 1033398 w 6386648"/>
              <a:gd name="connsiteY1925" fmla="*/ 371425 h 1849426"/>
              <a:gd name="connsiteX1926" fmla="*/ 1051423 w 6386648"/>
              <a:gd name="connsiteY1926" fmla="*/ 389449 h 1849426"/>
              <a:gd name="connsiteX1927" fmla="*/ 1033398 w 6386648"/>
              <a:gd name="connsiteY1927" fmla="*/ 407474 h 1849426"/>
              <a:gd name="connsiteX1928" fmla="*/ 1015374 w 6386648"/>
              <a:gd name="connsiteY1928" fmla="*/ 389449 h 1849426"/>
              <a:gd name="connsiteX1929" fmla="*/ 1033398 w 6386648"/>
              <a:gd name="connsiteY1929" fmla="*/ 371425 h 1849426"/>
              <a:gd name="connsiteX1930" fmla="*/ 432585 w 6386648"/>
              <a:gd name="connsiteY1930" fmla="*/ 371425 h 1849426"/>
              <a:gd name="connsiteX1931" fmla="*/ 450610 w 6386648"/>
              <a:gd name="connsiteY1931" fmla="*/ 389449 h 1849426"/>
              <a:gd name="connsiteX1932" fmla="*/ 432585 w 6386648"/>
              <a:gd name="connsiteY1932" fmla="*/ 407474 h 1849426"/>
              <a:gd name="connsiteX1933" fmla="*/ 414561 w 6386648"/>
              <a:gd name="connsiteY1933" fmla="*/ 389449 h 1849426"/>
              <a:gd name="connsiteX1934" fmla="*/ 432585 w 6386648"/>
              <a:gd name="connsiteY1934" fmla="*/ 371425 h 1849426"/>
              <a:gd name="connsiteX1935" fmla="*/ 4037466 w 6386648"/>
              <a:gd name="connsiteY1935" fmla="*/ 365417 h 1849426"/>
              <a:gd name="connsiteX1936" fmla="*/ 4055491 w 6386648"/>
              <a:gd name="connsiteY1936" fmla="*/ 383441 h 1849426"/>
              <a:gd name="connsiteX1937" fmla="*/ 4037466 w 6386648"/>
              <a:gd name="connsiteY1937" fmla="*/ 401466 h 1849426"/>
              <a:gd name="connsiteX1938" fmla="*/ 4019441 w 6386648"/>
              <a:gd name="connsiteY1938" fmla="*/ 383441 h 1849426"/>
              <a:gd name="connsiteX1939" fmla="*/ 4037466 w 6386648"/>
              <a:gd name="connsiteY1939" fmla="*/ 365417 h 1849426"/>
              <a:gd name="connsiteX1940" fmla="*/ 2943986 w 6386648"/>
              <a:gd name="connsiteY1940" fmla="*/ 365417 h 1849426"/>
              <a:gd name="connsiteX1941" fmla="*/ 2962011 w 6386648"/>
              <a:gd name="connsiteY1941" fmla="*/ 383441 h 1849426"/>
              <a:gd name="connsiteX1942" fmla="*/ 2943986 w 6386648"/>
              <a:gd name="connsiteY1942" fmla="*/ 401466 h 1849426"/>
              <a:gd name="connsiteX1943" fmla="*/ 2925962 w 6386648"/>
              <a:gd name="connsiteY1943" fmla="*/ 383441 h 1849426"/>
              <a:gd name="connsiteX1944" fmla="*/ 2943986 w 6386648"/>
              <a:gd name="connsiteY1944" fmla="*/ 365417 h 1849426"/>
              <a:gd name="connsiteX1945" fmla="*/ 2811807 w 6386648"/>
              <a:gd name="connsiteY1945" fmla="*/ 365417 h 1849426"/>
              <a:gd name="connsiteX1946" fmla="*/ 2829832 w 6386648"/>
              <a:gd name="connsiteY1946" fmla="*/ 383441 h 1849426"/>
              <a:gd name="connsiteX1947" fmla="*/ 2811807 w 6386648"/>
              <a:gd name="connsiteY1947" fmla="*/ 401466 h 1849426"/>
              <a:gd name="connsiteX1948" fmla="*/ 2793783 w 6386648"/>
              <a:gd name="connsiteY1948" fmla="*/ 383441 h 1849426"/>
              <a:gd name="connsiteX1949" fmla="*/ 2811807 w 6386648"/>
              <a:gd name="connsiteY1949" fmla="*/ 365417 h 1849426"/>
              <a:gd name="connsiteX1950" fmla="*/ 5899988 w 6386648"/>
              <a:gd name="connsiteY1950" fmla="*/ 353401 h 1849426"/>
              <a:gd name="connsiteX1951" fmla="*/ 5918013 w 6386648"/>
              <a:gd name="connsiteY1951" fmla="*/ 371425 h 1849426"/>
              <a:gd name="connsiteX1952" fmla="*/ 5899988 w 6386648"/>
              <a:gd name="connsiteY1952" fmla="*/ 389450 h 1849426"/>
              <a:gd name="connsiteX1953" fmla="*/ 5881963 w 6386648"/>
              <a:gd name="connsiteY1953" fmla="*/ 371425 h 1849426"/>
              <a:gd name="connsiteX1954" fmla="*/ 5899988 w 6386648"/>
              <a:gd name="connsiteY1954" fmla="*/ 353401 h 1849426"/>
              <a:gd name="connsiteX1955" fmla="*/ 4842556 w 6386648"/>
              <a:gd name="connsiteY1955" fmla="*/ 353401 h 1849426"/>
              <a:gd name="connsiteX1956" fmla="*/ 4860581 w 6386648"/>
              <a:gd name="connsiteY1956" fmla="*/ 371425 h 1849426"/>
              <a:gd name="connsiteX1957" fmla="*/ 4842556 w 6386648"/>
              <a:gd name="connsiteY1957" fmla="*/ 389450 h 1849426"/>
              <a:gd name="connsiteX1958" fmla="*/ 4824532 w 6386648"/>
              <a:gd name="connsiteY1958" fmla="*/ 371425 h 1849426"/>
              <a:gd name="connsiteX1959" fmla="*/ 4842556 w 6386648"/>
              <a:gd name="connsiteY1959" fmla="*/ 353401 h 1849426"/>
              <a:gd name="connsiteX1960" fmla="*/ 4518117 w 6386648"/>
              <a:gd name="connsiteY1960" fmla="*/ 353401 h 1849426"/>
              <a:gd name="connsiteX1961" fmla="*/ 4536142 w 6386648"/>
              <a:gd name="connsiteY1961" fmla="*/ 371425 h 1849426"/>
              <a:gd name="connsiteX1962" fmla="*/ 4518117 w 6386648"/>
              <a:gd name="connsiteY1962" fmla="*/ 389450 h 1849426"/>
              <a:gd name="connsiteX1963" fmla="*/ 4500092 w 6386648"/>
              <a:gd name="connsiteY1963" fmla="*/ 371425 h 1849426"/>
              <a:gd name="connsiteX1964" fmla="*/ 4518117 w 6386648"/>
              <a:gd name="connsiteY1964" fmla="*/ 353401 h 1849426"/>
              <a:gd name="connsiteX1965" fmla="*/ 4403962 w 6386648"/>
              <a:gd name="connsiteY1965" fmla="*/ 353401 h 1849426"/>
              <a:gd name="connsiteX1966" fmla="*/ 4421987 w 6386648"/>
              <a:gd name="connsiteY1966" fmla="*/ 371425 h 1849426"/>
              <a:gd name="connsiteX1967" fmla="*/ 4403962 w 6386648"/>
              <a:gd name="connsiteY1967" fmla="*/ 389450 h 1849426"/>
              <a:gd name="connsiteX1968" fmla="*/ 4385938 w 6386648"/>
              <a:gd name="connsiteY1968" fmla="*/ 371425 h 1849426"/>
              <a:gd name="connsiteX1969" fmla="*/ 4403962 w 6386648"/>
              <a:gd name="connsiteY1969" fmla="*/ 353401 h 1849426"/>
              <a:gd name="connsiteX1970" fmla="*/ 4151621 w 6386648"/>
              <a:gd name="connsiteY1970" fmla="*/ 353401 h 1849426"/>
              <a:gd name="connsiteX1971" fmla="*/ 4169646 w 6386648"/>
              <a:gd name="connsiteY1971" fmla="*/ 371425 h 1849426"/>
              <a:gd name="connsiteX1972" fmla="*/ 4151621 w 6386648"/>
              <a:gd name="connsiteY1972" fmla="*/ 389450 h 1849426"/>
              <a:gd name="connsiteX1973" fmla="*/ 4133597 w 6386648"/>
              <a:gd name="connsiteY1973" fmla="*/ 371425 h 1849426"/>
              <a:gd name="connsiteX1974" fmla="*/ 4151621 w 6386648"/>
              <a:gd name="connsiteY1974" fmla="*/ 353401 h 1849426"/>
              <a:gd name="connsiteX1975" fmla="*/ 3911295 w 6386648"/>
              <a:gd name="connsiteY1975" fmla="*/ 347392 h 1849426"/>
              <a:gd name="connsiteX1976" fmla="*/ 3929320 w 6386648"/>
              <a:gd name="connsiteY1976" fmla="*/ 365417 h 1849426"/>
              <a:gd name="connsiteX1977" fmla="*/ 3911295 w 6386648"/>
              <a:gd name="connsiteY1977" fmla="*/ 383441 h 1849426"/>
              <a:gd name="connsiteX1978" fmla="*/ 3893271 w 6386648"/>
              <a:gd name="connsiteY1978" fmla="*/ 365417 h 1849426"/>
              <a:gd name="connsiteX1979" fmla="*/ 3911295 w 6386648"/>
              <a:gd name="connsiteY1979" fmla="*/ 347392 h 1849426"/>
              <a:gd name="connsiteX1980" fmla="*/ 2078814 w 6386648"/>
              <a:gd name="connsiteY1980" fmla="*/ 347392 h 1849426"/>
              <a:gd name="connsiteX1981" fmla="*/ 2096839 w 6386648"/>
              <a:gd name="connsiteY1981" fmla="*/ 365417 h 1849426"/>
              <a:gd name="connsiteX1982" fmla="*/ 2078814 w 6386648"/>
              <a:gd name="connsiteY1982" fmla="*/ 383441 h 1849426"/>
              <a:gd name="connsiteX1983" fmla="*/ 2060790 w 6386648"/>
              <a:gd name="connsiteY1983" fmla="*/ 365417 h 1849426"/>
              <a:gd name="connsiteX1984" fmla="*/ 2078814 w 6386648"/>
              <a:gd name="connsiteY1984" fmla="*/ 347392 h 1849426"/>
              <a:gd name="connsiteX1985" fmla="*/ 1345823 w 6386648"/>
              <a:gd name="connsiteY1985" fmla="*/ 347392 h 1849426"/>
              <a:gd name="connsiteX1986" fmla="*/ 1363847 w 6386648"/>
              <a:gd name="connsiteY1986" fmla="*/ 365417 h 1849426"/>
              <a:gd name="connsiteX1987" fmla="*/ 1345823 w 6386648"/>
              <a:gd name="connsiteY1987" fmla="*/ 383441 h 1849426"/>
              <a:gd name="connsiteX1988" fmla="*/ 1327798 w 6386648"/>
              <a:gd name="connsiteY1988" fmla="*/ 365417 h 1849426"/>
              <a:gd name="connsiteX1989" fmla="*/ 1345823 w 6386648"/>
              <a:gd name="connsiteY1989" fmla="*/ 347392 h 1849426"/>
              <a:gd name="connsiteX1990" fmla="*/ 1556107 w 6386648"/>
              <a:gd name="connsiteY1990" fmla="*/ 341384 h 1849426"/>
              <a:gd name="connsiteX1991" fmla="*/ 1574131 w 6386648"/>
              <a:gd name="connsiteY1991" fmla="*/ 359408 h 1849426"/>
              <a:gd name="connsiteX1992" fmla="*/ 1556107 w 6386648"/>
              <a:gd name="connsiteY1992" fmla="*/ 377433 h 1849426"/>
              <a:gd name="connsiteX1993" fmla="*/ 1538082 w 6386648"/>
              <a:gd name="connsiteY1993" fmla="*/ 359408 h 1849426"/>
              <a:gd name="connsiteX1994" fmla="*/ 1556107 w 6386648"/>
              <a:gd name="connsiteY1994" fmla="*/ 341384 h 1849426"/>
              <a:gd name="connsiteX1995" fmla="*/ 306414 w 6386648"/>
              <a:gd name="connsiteY1995" fmla="*/ 341384 h 1849426"/>
              <a:gd name="connsiteX1996" fmla="*/ 324439 w 6386648"/>
              <a:gd name="connsiteY1996" fmla="*/ 359408 h 1849426"/>
              <a:gd name="connsiteX1997" fmla="*/ 306414 w 6386648"/>
              <a:gd name="connsiteY1997" fmla="*/ 377433 h 1849426"/>
              <a:gd name="connsiteX1998" fmla="*/ 288390 w 6386648"/>
              <a:gd name="connsiteY1998" fmla="*/ 359408 h 1849426"/>
              <a:gd name="connsiteX1999" fmla="*/ 306414 w 6386648"/>
              <a:gd name="connsiteY1999" fmla="*/ 341384 h 1849426"/>
              <a:gd name="connsiteX2000" fmla="*/ 6206403 w 6386648"/>
              <a:gd name="connsiteY2000" fmla="*/ 335376 h 1849426"/>
              <a:gd name="connsiteX2001" fmla="*/ 6224428 w 6386648"/>
              <a:gd name="connsiteY2001" fmla="*/ 353400 h 1849426"/>
              <a:gd name="connsiteX2002" fmla="*/ 6206403 w 6386648"/>
              <a:gd name="connsiteY2002" fmla="*/ 371425 h 1849426"/>
              <a:gd name="connsiteX2003" fmla="*/ 6188379 w 6386648"/>
              <a:gd name="connsiteY2003" fmla="*/ 353400 h 1849426"/>
              <a:gd name="connsiteX2004" fmla="*/ 6206403 w 6386648"/>
              <a:gd name="connsiteY2004" fmla="*/ 335376 h 1849426"/>
              <a:gd name="connsiteX2005" fmla="*/ 1670261 w 6386648"/>
              <a:gd name="connsiteY2005" fmla="*/ 335376 h 1849426"/>
              <a:gd name="connsiteX2006" fmla="*/ 1688286 w 6386648"/>
              <a:gd name="connsiteY2006" fmla="*/ 353400 h 1849426"/>
              <a:gd name="connsiteX2007" fmla="*/ 1670261 w 6386648"/>
              <a:gd name="connsiteY2007" fmla="*/ 371425 h 1849426"/>
              <a:gd name="connsiteX2008" fmla="*/ 1652237 w 6386648"/>
              <a:gd name="connsiteY2008" fmla="*/ 353400 h 1849426"/>
              <a:gd name="connsiteX2009" fmla="*/ 1670261 w 6386648"/>
              <a:gd name="connsiteY2009" fmla="*/ 335376 h 1849426"/>
              <a:gd name="connsiteX2010" fmla="*/ 5767809 w 6386648"/>
              <a:gd name="connsiteY2010" fmla="*/ 329368 h 1849426"/>
              <a:gd name="connsiteX2011" fmla="*/ 5785834 w 6386648"/>
              <a:gd name="connsiteY2011" fmla="*/ 347392 h 1849426"/>
              <a:gd name="connsiteX2012" fmla="*/ 5767809 w 6386648"/>
              <a:gd name="connsiteY2012" fmla="*/ 365417 h 1849426"/>
              <a:gd name="connsiteX2013" fmla="*/ 5749785 w 6386648"/>
              <a:gd name="connsiteY2013" fmla="*/ 347392 h 1849426"/>
              <a:gd name="connsiteX2014" fmla="*/ 5767809 w 6386648"/>
              <a:gd name="connsiteY2014" fmla="*/ 329368 h 1849426"/>
              <a:gd name="connsiteX2015" fmla="*/ 3797141 w 6386648"/>
              <a:gd name="connsiteY2015" fmla="*/ 329368 h 1849426"/>
              <a:gd name="connsiteX2016" fmla="*/ 3815166 w 6386648"/>
              <a:gd name="connsiteY2016" fmla="*/ 347392 h 1849426"/>
              <a:gd name="connsiteX2017" fmla="*/ 3797141 w 6386648"/>
              <a:gd name="connsiteY2017" fmla="*/ 365417 h 1849426"/>
              <a:gd name="connsiteX2018" fmla="*/ 3779116 w 6386648"/>
              <a:gd name="connsiteY2018" fmla="*/ 347392 h 1849426"/>
              <a:gd name="connsiteX2019" fmla="*/ 3797141 w 6386648"/>
              <a:gd name="connsiteY2019" fmla="*/ 329368 h 1849426"/>
              <a:gd name="connsiteX2020" fmla="*/ 2673619 w 6386648"/>
              <a:gd name="connsiteY2020" fmla="*/ 329368 h 1849426"/>
              <a:gd name="connsiteX2021" fmla="*/ 2691644 w 6386648"/>
              <a:gd name="connsiteY2021" fmla="*/ 347392 h 1849426"/>
              <a:gd name="connsiteX2022" fmla="*/ 2673619 w 6386648"/>
              <a:gd name="connsiteY2022" fmla="*/ 365417 h 1849426"/>
              <a:gd name="connsiteX2023" fmla="*/ 2655595 w 6386648"/>
              <a:gd name="connsiteY2023" fmla="*/ 347392 h 1849426"/>
              <a:gd name="connsiteX2024" fmla="*/ 2673619 w 6386648"/>
              <a:gd name="connsiteY2024" fmla="*/ 329368 h 1849426"/>
              <a:gd name="connsiteX2025" fmla="*/ 1898570 w 6386648"/>
              <a:gd name="connsiteY2025" fmla="*/ 329368 h 1849426"/>
              <a:gd name="connsiteX2026" fmla="*/ 1916595 w 6386648"/>
              <a:gd name="connsiteY2026" fmla="*/ 347392 h 1849426"/>
              <a:gd name="connsiteX2027" fmla="*/ 1898570 w 6386648"/>
              <a:gd name="connsiteY2027" fmla="*/ 365417 h 1849426"/>
              <a:gd name="connsiteX2028" fmla="*/ 1880546 w 6386648"/>
              <a:gd name="connsiteY2028" fmla="*/ 347392 h 1849426"/>
              <a:gd name="connsiteX2029" fmla="*/ 1898570 w 6386648"/>
              <a:gd name="connsiteY2029" fmla="*/ 329368 h 1849426"/>
              <a:gd name="connsiteX2030" fmla="*/ 66089 w 6386648"/>
              <a:gd name="connsiteY2030" fmla="*/ 323360 h 1849426"/>
              <a:gd name="connsiteX2031" fmla="*/ 84114 w 6386648"/>
              <a:gd name="connsiteY2031" fmla="*/ 341384 h 1849426"/>
              <a:gd name="connsiteX2032" fmla="*/ 66089 w 6386648"/>
              <a:gd name="connsiteY2032" fmla="*/ 359409 h 1849426"/>
              <a:gd name="connsiteX2033" fmla="*/ 48065 w 6386648"/>
              <a:gd name="connsiteY2033" fmla="*/ 341384 h 1849426"/>
              <a:gd name="connsiteX2034" fmla="*/ 66089 w 6386648"/>
              <a:gd name="connsiteY2034" fmla="*/ 323360 h 1849426"/>
              <a:gd name="connsiteX2035" fmla="*/ 5647646 w 6386648"/>
              <a:gd name="connsiteY2035" fmla="*/ 317352 h 1849426"/>
              <a:gd name="connsiteX2036" fmla="*/ 5665671 w 6386648"/>
              <a:gd name="connsiteY2036" fmla="*/ 335377 h 1849426"/>
              <a:gd name="connsiteX2037" fmla="*/ 5647646 w 6386648"/>
              <a:gd name="connsiteY2037" fmla="*/ 353401 h 1849426"/>
              <a:gd name="connsiteX2038" fmla="*/ 5629622 w 6386648"/>
              <a:gd name="connsiteY2038" fmla="*/ 335377 h 1849426"/>
              <a:gd name="connsiteX2039" fmla="*/ 5647646 w 6386648"/>
              <a:gd name="connsiteY2039" fmla="*/ 317352 h 1849426"/>
              <a:gd name="connsiteX2040" fmla="*/ 3064148 w 6386648"/>
              <a:gd name="connsiteY2040" fmla="*/ 311344 h 1849426"/>
              <a:gd name="connsiteX2041" fmla="*/ 3082173 w 6386648"/>
              <a:gd name="connsiteY2041" fmla="*/ 329368 h 1849426"/>
              <a:gd name="connsiteX2042" fmla="*/ 3064148 w 6386648"/>
              <a:gd name="connsiteY2042" fmla="*/ 347393 h 1849426"/>
              <a:gd name="connsiteX2043" fmla="*/ 3046124 w 6386648"/>
              <a:gd name="connsiteY2043" fmla="*/ 329368 h 1849426"/>
              <a:gd name="connsiteX2044" fmla="*/ 3064148 w 6386648"/>
              <a:gd name="connsiteY2044" fmla="*/ 311344 h 1849426"/>
              <a:gd name="connsiteX2045" fmla="*/ 2553457 w 6386648"/>
              <a:gd name="connsiteY2045" fmla="*/ 311344 h 1849426"/>
              <a:gd name="connsiteX2046" fmla="*/ 2571482 w 6386648"/>
              <a:gd name="connsiteY2046" fmla="*/ 329368 h 1849426"/>
              <a:gd name="connsiteX2047" fmla="*/ 2553457 w 6386648"/>
              <a:gd name="connsiteY2047" fmla="*/ 347393 h 1849426"/>
              <a:gd name="connsiteX2048" fmla="*/ 2535433 w 6386648"/>
              <a:gd name="connsiteY2048" fmla="*/ 329368 h 1849426"/>
              <a:gd name="connsiteX2049" fmla="*/ 2553457 w 6386648"/>
              <a:gd name="connsiteY2049" fmla="*/ 311344 h 1849426"/>
              <a:gd name="connsiteX2050" fmla="*/ 6098257 w 6386648"/>
              <a:gd name="connsiteY2050" fmla="*/ 305335 h 1849426"/>
              <a:gd name="connsiteX2051" fmla="*/ 6116282 w 6386648"/>
              <a:gd name="connsiteY2051" fmla="*/ 323359 h 1849426"/>
              <a:gd name="connsiteX2052" fmla="*/ 6098257 w 6386648"/>
              <a:gd name="connsiteY2052" fmla="*/ 341384 h 1849426"/>
              <a:gd name="connsiteX2053" fmla="*/ 6080233 w 6386648"/>
              <a:gd name="connsiteY2053" fmla="*/ 323359 h 1849426"/>
              <a:gd name="connsiteX2054" fmla="*/ 6098257 w 6386648"/>
              <a:gd name="connsiteY2054" fmla="*/ 305335 h 1849426"/>
              <a:gd name="connsiteX2055" fmla="*/ 1231667 w 6386648"/>
              <a:gd name="connsiteY2055" fmla="*/ 305335 h 1849426"/>
              <a:gd name="connsiteX2056" fmla="*/ 1249692 w 6386648"/>
              <a:gd name="connsiteY2056" fmla="*/ 323359 h 1849426"/>
              <a:gd name="connsiteX2057" fmla="*/ 1231667 w 6386648"/>
              <a:gd name="connsiteY2057" fmla="*/ 341384 h 1849426"/>
              <a:gd name="connsiteX2058" fmla="*/ 1213643 w 6386648"/>
              <a:gd name="connsiteY2058" fmla="*/ 323359 h 1849426"/>
              <a:gd name="connsiteX2059" fmla="*/ 1231667 w 6386648"/>
              <a:gd name="connsiteY2059" fmla="*/ 305335 h 1849426"/>
              <a:gd name="connsiteX2060" fmla="*/ 174235 w 6386648"/>
              <a:gd name="connsiteY2060" fmla="*/ 305335 h 1849426"/>
              <a:gd name="connsiteX2061" fmla="*/ 192260 w 6386648"/>
              <a:gd name="connsiteY2061" fmla="*/ 323359 h 1849426"/>
              <a:gd name="connsiteX2062" fmla="*/ 174235 w 6386648"/>
              <a:gd name="connsiteY2062" fmla="*/ 341384 h 1849426"/>
              <a:gd name="connsiteX2063" fmla="*/ 156211 w 6386648"/>
              <a:gd name="connsiteY2063" fmla="*/ 323359 h 1849426"/>
              <a:gd name="connsiteX2064" fmla="*/ 174235 w 6386648"/>
              <a:gd name="connsiteY2064" fmla="*/ 305335 h 1849426"/>
              <a:gd name="connsiteX2065" fmla="*/ 3520767 w 6386648"/>
              <a:gd name="connsiteY2065" fmla="*/ 299327 h 1849426"/>
              <a:gd name="connsiteX2066" fmla="*/ 3538792 w 6386648"/>
              <a:gd name="connsiteY2066" fmla="*/ 317351 h 1849426"/>
              <a:gd name="connsiteX2067" fmla="*/ 3520767 w 6386648"/>
              <a:gd name="connsiteY2067" fmla="*/ 335376 h 1849426"/>
              <a:gd name="connsiteX2068" fmla="*/ 3502743 w 6386648"/>
              <a:gd name="connsiteY2068" fmla="*/ 317351 h 1849426"/>
              <a:gd name="connsiteX2069" fmla="*/ 3520767 w 6386648"/>
              <a:gd name="connsiteY2069" fmla="*/ 299327 h 1849426"/>
              <a:gd name="connsiteX2070" fmla="*/ 5347240 w 6386648"/>
              <a:gd name="connsiteY2070" fmla="*/ 293319 h 1849426"/>
              <a:gd name="connsiteX2071" fmla="*/ 5365265 w 6386648"/>
              <a:gd name="connsiteY2071" fmla="*/ 311343 h 1849426"/>
              <a:gd name="connsiteX2072" fmla="*/ 5347240 w 6386648"/>
              <a:gd name="connsiteY2072" fmla="*/ 329368 h 1849426"/>
              <a:gd name="connsiteX2073" fmla="*/ 5329216 w 6386648"/>
              <a:gd name="connsiteY2073" fmla="*/ 311343 h 1849426"/>
              <a:gd name="connsiteX2074" fmla="*/ 5347240 w 6386648"/>
              <a:gd name="connsiteY2074" fmla="*/ 293319 h 1849426"/>
              <a:gd name="connsiteX2075" fmla="*/ 2439302 w 6386648"/>
              <a:gd name="connsiteY2075" fmla="*/ 293319 h 1849426"/>
              <a:gd name="connsiteX2076" fmla="*/ 2457327 w 6386648"/>
              <a:gd name="connsiteY2076" fmla="*/ 311343 h 1849426"/>
              <a:gd name="connsiteX2077" fmla="*/ 2439302 w 6386648"/>
              <a:gd name="connsiteY2077" fmla="*/ 329368 h 1849426"/>
              <a:gd name="connsiteX2078" fmla="*/ 2421278 w 6386648"/>
              <a:gd name="connsiteY2078" fmla="*/ 311343 h 1849426"/>
              <a:gd name="connsiteX2079" fmla="*/ 2439302 w 6386648"/>
              <a:gd name="connsiteY2079" fmla="*/ 293319 h 1849426"/>
              <a:gd name="connsiteX2080" fmla="*/ 2301115 w 6386648"/>
              <a:gd name="connsiteY2080" fmla="*/ 293319 h 1849426"/>
              <a:gd name="connsiteX2081" fmla="*/ 2319140 w 6386648"/>
              <a:gd name="connsiteY2081" fmla="*/ 311343 h 1849426"/>
              <a:gd name="connsiteX2082" fmla="*/ 2301115 w 6386648"/>
              <a:gd name="connsiteY2082" fmla="*/ 329368 h 1849426"/>
              <a:gd name="connsiteX2083" fmla="*/ 2283091 w 6386648"/>
              <a:gd name="connsiteY2083" fmla="*/ 311343 h 1849426"/>
              <a:gd name="connsiteX2084" fmla="*/ 2301115 w 6386648"/>
              <a:gd name="connsiteY2084" fmla="*/ 293319 h 1849426"/>
              <a:gd name="connsiteX2085" fmla="*/ 1447960 w 6386648"/>
              <a:gd name="connsiteY2085" fmla="*/ 293319 h 1849426"/>
              <a:gd name="connsiteX2086" fmla="*/ 1465985 w 6386648"/>
              <a:gd name="connsiteY2086" fmla="*/ 311343 h 1849426"/>
              <a:gd name="connsiteX2087" fmla="*/ 1447960 w 6386648"/>
              <a:gd name="connsiteY2087" fmla="*/ 329368 h 1849426"/>
              <a:gd name="connsiteX2088" fmla="*/ 1429936 w 6386648"/>
              <a:gd name="connsiteY2088" fmla="*/ 311343 h 1849426"/>
              <a:gd name="connsiteX2089" fmla="*/ 1447960 w 6386648"/>
              <a:gd name="connsiteY2089" fmla="*/ 293319 h 1849426"/>
              <a:gd name="connsiteX2090" fmla="*/ 901219 w 6386648"/>
              <a:gd name="connsiteY2090" fmla="*/ 293319 h 1849426"/>
              <a:gd name="connsiteX2091" fmla="*/ 919244 w 6386648"/>
              <a:gd name="connsiteY2091" fmla="*/ 311343 h 1849426"/>
              <a:gd name="connsiteX2092" fmla="*/ 901219 w 6386648"/>
              <a:gd name="connsiteY2092" fmla="*/ 329368 h 1849426"/>
              <a:gd name="connsiteX2093" fmla="*/ 883195 w 6386648"/>
              <a:gd name="connsiteY2093" fmla="*/ 311343 h 1849426"/>
              <a:gd name="connsiteX2094" fmla="*/ 901219 w 6386648"/>
              <a:gd name="connsiteY2094" fmla="*/ 293319 h 1849426"/>
              <a:gd name="connsiteX2095" fmla="*/ 552748 w 6386648"/>
              <a:gd name="connsiteY2095" fmla="*/ 293319 h 1849426"/>
              <a:gd name="connsiteX2096" fmla="*/ 570773 w 6386648"/>
              <a:gd name="connsiteY2096" fmla="*/ 311343 h 1849426"/>
              <a:gd name="connsiteX2097" fmla="*/ 552748 w 6386648"/>
              <a:gd name="connsiteY2097" fmla="*/ 329368 h 1849426"/>
              <a:gd name="connsiteX2098" fmla="*/ 534724 w 6386648"/>
              <a:gd name="connsiteY2098" fmla="*/ 311343 h 1849426"/>
              <a:gd name="connsiteX2099" fmla="*/ 552748 w 6386648"/>
              <a:gd name="connsiteY2099" fmla="*/ 293319 h 1849426"/>
              <a:gd name="connsiteX2100" fmla="*/ 6326566 w 6386648"/>
              <a:gd name="connsiteY2100" fmla="*/ 287311 h 1849426"/>
              <a:gd name="connsiteX2101" fmla="*/ 6344591 w 6386648"/>
              <a:gd name="connsiteY2101" fmla="*/ 305336 h 1849426"/>
              <a:gd name="connsiteX2102" fmla="*/ 6326566 w 6386648"/>
              <a:gd name="connsiteY2102" fmla="*/ 323360 h 1849426"/>
              <a:gd name="connsiteX2103" fmla="*/ 6308542 w 6386648"/>
              <a:gd name="connsiteY2103" fmla="*/ 305336 h 1849426"/>
              <a:gd name="connsiteX2104" fmla="*/ 6326566 w 6386648"/>
              <a:gd name="connsiteY2104" fmla="*/ 287311 h 1849426"/>
              <a:gd name="connsiteX2105" fmla="*/ 5503451 w 6386648"/>
              <a:gd name="connsiteY2105" fmla="*/ 287311 h 1849426"/>
              <a:gd name="connsiteX2106" fmla="*/ 5521476 w 6386648"/>
              <a:gd name="connsiteY2106" fmla="*/ 305336 h 1849426"/>
              <a:gd name="connsiteX2107" fmla="*/ 5503451 w 6386648"/>
              <a:gd name="connsiteY2107" fmla="*/ 323360 h 1849426"/>
              <a:gd name="connsiteX2108" fmla="*/ 5485427 w 6386648"/>
              <a:gd name="connsiteY2108" fmla="*/ 305336 h 1849426"/>
              <a:gd name="connsiteX2109" fmla="*/ 5503451 w 6386648"/>
              <a:gd name="connsiteY2109" fmla="*/ 287311 h 1849426"/>
              <a:gd name="connsiteX2110" fmla="*/ 1808448 w 6386648"/>
              <a:gd name="connsiteY2110" fmla="*/ 287311 h 1849426"/>
              <a:gd name="connsiteX2111" fmla="*/ 1826473 w 6386648"/>
              <a:gd name="connsiteY2111" fmla="*/ 305336 h 1849426"/>
              <a:gd name="connsiteX2112" fmla="*/ 1808448 w 6386648"/>
              <a:gd name="connsiteY2112" fmla="*/ 323360 h 1849426"/>
              <a:gd name="connsiteX2113" fmla="*/ 1790424 w 6386648"/>
              <a:gd name="connsiteY2113" fmla="*/ 305336 h 1849426"/>
              <a:gd name="connsiteX2114" fmla="*/ 1808448 w 6386648"/>
              <a:gd name="connsiteY2114" fmla="*/ 287311 h 1849426"/>
              <a:gd name="connsiteX2115" fmla="*/ 672910 w 6386648"/>
              <a:gd name="connsiteY2115" fmla="*/ 287311 h 1849426"/>
              <a:gd name="connsiteX2116" fmla="*/ 690935 w 6386648"/>
              <a:gd name="connsiteY2116" fmla="*/ 305336 h 1849426"/>
              <a:gd name="connsiteX2117" fmla="*/ 672910 w 6386648"/>
              <a:gd name="connsiteY2117" fmla="*/ 323360 h 1849426"/>
              <a:gd name="connsiteX2118" fmla="*/ 654886 w 6386648"/>
              <a:gd name="connsiteY2118" fmla="*/ 305336 h 1849426"/>
              <a:gd name="connsiteX2119" fmla="*/ 672910 w 6386648"/>
              <a:gd name="connsiteY2119" fmla="*/ 287311 h 1849426"/>
              <a:gd name="connsiteX2120" fmla="*/ 4710377 w 6386648"/>
              <a:gd name="connsiteY2120" fmla="*/ 275295 h 1849426"/>
              <a:gd name="connsiteX2121" fmla="*/ 4728402 w 6386648"/>
              <a:gd name="connsiteY2121" fmla="*/ 293319 h 1849426"/>
              <a:gd name="connsiteX2122" fmla="*/ 4710377 w 6386648"/>
              <a:gd name="connsiteY2122" fmla="*/ 311344 h 1849426"/>
              <a:gd name="connsiteX2123" fmla="*/ 4692353 w 6386648"/>
              <a:gd name="connsiteY2123" fmla="*/ 293319 h 1849426"/>
              <a:gd name="connsiteX2124" fmla="*/ 4710377 w 6386648"/>
              <a:gd name="connsiteY2124" fmla="*/ 275295 h 1849426"/>
              <a:gd name="connsiteX2125" fmla="*/ 4962719 w 6386648"/>
              <a:gd name="connsiteY2125" fmla="*/ 269287 h 1849426"/>
              <a:gd name="connsiteX2126" fmla="*/ 4980744 w 6386648"/>
              <a:gd name="connsiteY2126" fmla="*/ 287311 h 1849426"/>
              <a:gd name="connsiteX2127" fmla="*/ 4962719 w 6386648"/>
              <a:gd name="connsiteY2127" fmla="*/ 305336 h 1849426"/>
              <a:gd name="connsiteX2128" fmla="*/ 4944695 w 6386648"/>
              <a:gd name="connsiteY2128" fmla="*/ 287311 h 1849426"/>
              <a:gd name="connsiteX2129" fmla="*/ 4962719 w 6386648"/>
              <a:gd name="connsiteY2129" fmla="*/ 269287 h 1849426"/>
              <a:gd name="connsiteX2130" fmla="*/ 3652945 w 6386648"/>
              <a:gd name="connsiteY2130" fmla="*/ 269287 h 1849426"/>
              <a:gd name="connsiteX2131" fmla="*/ 3670970 w 6386648"/>
              <a:gd name="connsiteY2131" fmla="*/ 287311 h 1849426"/>
              <a:gd name="connsiteX2132" fmla="*/ 3652945 w 6386648"/>
              <a:gd name="connsiteY2132" fmla="*/ 305336 h 1849426"/>
              <a:gd name="connsiteX2133" fmla="*/ 3634921 w 6386648"/>
              <a:gd name="connsiteY2133" fmla="*/ 287311 h 1849426"/>
              <a:gd name="connsiteX2134" fmla="*/ 3652945 w 6386648"/>
              <a:gd name="connsiteY2134" fmla="*/ 269287 h 1849426"/>
              <a:gd name="connsiteX2135" fmla="*/ 1123520 w 6386648"/>
              <a:gd name="connsiteY2135" fmla="*/ 269287 h 1849426"/>
              <a:gd name="connsiteX2136" fmla="*/ 1141545 w 6386648"/>
              <a:gd name="connsiteY2136" fmla="*/ 287311 h 1849426"/>
              <a:gd name="connsiteX2137" fmla="*/ 1123520 w 6386648"/>
              <a:gd name="connsiteY2137" fmla="*/ 305336 h 1849426"/>
              <a:gd name="connsiteX2138" fmla="*/ 1105496 w 6386648"/>
              <a:gd name="connsiteY2138" fmla="*/ 287311 h 1849426"/>
              <a:gd name="connsiteX2139" fmla="*/ 1123520 w 6386648"/>
              <a:gd name="connsiteY2139" fmla="*/ 269287 h 1849426"/>
              <a:gd name="connsiteX2140" fmla="*/ 5112922 w 6386648"/>
              <a:gd name="connsiteY2140" fmla="*/ 263279 h 1849426"/>
              <a:gd name="connsiteX2141" fmla="*/ 5130947 w 6386648"/>
              <a:gd name="connsiteY2141" fmla="*/ 281303 h 1849426"/>
              <a:gd name="connsiteX2142" fmla="*/ 5112922 w 6386648"/>
              <a:gd name="connsiteY2142" fmla="*/ 299328 h 1849426"/>
              <a:gd name="connsiteX2143" fmla="*/ 5094898 w 6386648"/>
              <a:gd name="connsiteY2143" fmla="*/ 281303 h 1849426"/>
              <a:gd name="connsiteX2144" fmla="*/ 5112922 w 6386648"/>
              <a:gd name="connsiteY2144" fmla="*/ 263279 h 1849426"/>
              <a:gd name="connsiteX2145" fmla="*/ 4217710 w 6386648"/>
              <a:gd name="connsiteY2145" fmla="*/ 263279 h 1849426"/>
              <a:gd name="connsiteX2146" fmla="*/ 4235735 w 6386648"/>
              <a:gd name="connsiteY2146" fmla="*/ 281303 h 1849426"/>
              <a:gd name="connsiteX2147" fmla="*/ 4217710 w 6386648"/>
              <a:gd name="connsiteY2147" fmla="*/ 299328 h 1849426"/>
              <a:gd name="connsiteX2148" fmla="*/ 4199685 w 6386648"/>
              <a:gd name="connsiteY2148" fmla="*/ 281303 h 1849426"/>
              <a:gd name="connsiteX2149" fmla="*/ 4217710 w 6386648"/>
              <a:gd name="connsiteY2149" fmla="*/ 263279 h 1849426"/>
              <a:gd name="connsiteX2150" fmla="*/ 3190319 w 6386648"/>
              <a:gd name="connsiteY2150" fmla="*/ 263279 h 1849426"/>
              <a:gd name="connsiteX2151" fmla="*/ 3208344 w 6386648"/>
              <a:gd name="connsiteY2151" fmla="*/ 281303 h 1849426"/>
              <a:gd name="connsiteX2152" fmla="*/ 3190319 w 6386648"/>
              <a:gd name="connsiteY2152" fmla="*/ 299328 h 1849426"/>
              <a:gd name="connsiteX2153" fmla="*/ 3172295 w 6386648"/>
              <a:gd name="connsiteY2153" fmla="*/ 281303 h 1849426"/>
              <a:gd name="connsiteX2154" fmla="*/ 3190319 w 6386648"/>
              <a:gd name="connsiteY2154" fmla="*/ 263279 h 1849426"/>
              <a:gd name="connsiteX2155" fmla="*/ 5996118 w 6386648"/>
              <a:gd name="connsiteY2155" fmla="*/ 257270 h 1849426"/>
              <a:gd name="connsiteX2156" fmla="*/ 6014143 w 6386648"/>
              <a:gd name="connsiteY2156" fmla="*/ 275295 h 1849426"/>
              <a:gd name="connsiteX2157" fmla="*/ 5996118 w 6386648"/>
              <a:gd name="connsiteY2157" fmla="*/ 293319 h 1849426"/>
              <a:gd name="connsiteX2158" fmla="*/ 5978094 w 6386648"/>
              <a:gd name="connsiteY2158" fmla="*/ 275295 h 1849426"/>
              <a:gd name="connsiteX2159" fmla="*/ 5996118 w 6386648"/>
              <a:gd name="connsiteY2159" fmla="*/ 257270 h 1849426"/>
              <a:gd name="connsiteX2160" fmla="*/ 5233085 w 6386648"/>
              <a:gd name="connsiteY2160" fmla="*/ 257270 h 1849426"/>
              <a:gd name="connsiteX2161" fmla="*/ 5251110 w 6386648"/>
              <a:gd name="connsiteY2161" fmla="*/ 275295 h 1849426"/>
              <a:gd name="connsiteX2162" fmla="*/ 5233085 w 6386648"/>
              <a:gd name="connsiteY2162" fmla="*/ 293319 h 1849426"/>
              <a:gd name="connsiteX2163" fmla="*/ 5215061 w 6386648"/>
              <a:gd name="connsiteY2163" fmla="*/ 275295 h 1849426"/>
              <a:gd name="connsiteX2164" fmla="*/ 5233085 w 6386648"/>
              <a:gd name="connsiteY2164" fmla="*/ 257270 h 1849426"/>
              <a:gd name="connsiteX2165" fmla="*/ 4584206 w 6386648"/>
              <a:gd name="connsiteY2165" fmla="*/ 257270 h 1849426"/>
              <a:gd name="connsiteX2166" fmla="*/ 4602231 w 6386648"/>
              <a:gd name="connsiteY2166" fmla="*/ 275295 h 1849426"/>
              <a:gd name="connsiteX2167" fmla="*/ 4584206 w 6386648"/>
              <a:gd name="connsiteY2167" fmla="*/ 293319 h 1849426"/>
              <a:gd name="connsiteX2168" fmla="*/ 4566182 w 6386648"/>
              <a:gd name="connsiteY2168" fmla="*/ 275295 h 1849426"/>
              <a:gd name="connsiteX2169" fmla="*/ 4584206 w 6386648"/>
              <a:gd name="connsiteY2169" fmla="*/ 257270 h 1849426"/>
              <a:gd name="connsiteX2170" fmla="*/ 2156921 w 6386648"/>
              <a:gd name="connsiteY2170" fmla="*/ 257270 h 1849426"/>
              <a:gd name="connsiteX2171" fmla="*/ 2174945 w 6386648"/>
              <a:gd name="connsiteY2171" fmla="*/ 275295 h 1849426"/>
              <a:gd name="connsiteX2172" fmla="*/ 2156921 w 6386648"/>
              <a:gd name="connsiteY2172" fmla="*/ 293319 h 1849426"/>
              <a:gd name="connsiteX2173" fmla="*/ 2138896 w 6386648"/>
              <a:gd name="connsiteY2173" fmla="*/ 275295 h 1849426"/>
              <a:gd name="connsiteX2174" fmla="*/ 2156921 w 6386648"/>
              <a:gd name="connsiteY2174" fmla="*/ 257270 h 1849426"/>
              <a:gd name="connsiteX2175" fmla="*/ 781057 w 6386648"/>
              <a:gd name="connsiteY2175" fmla="*/ 257270 h 1849426"/>
              <a:gd name="connsiteX2176" fmla="*/ 799082 w 6386648"/>
              <a:gd name="connsiteY2176" fmla="*/ 275295 h 1849426"/>
              <a:gd name="connsiteX2177" fmla="*/ 781057 w 6386648"/>
              <a:gd name="connsiteY2177" fmla="*/ 293319 h 1849426"/>
              <a:gd name="connsiteX2178" fmla="*/ 763033 w 6386648"/>
              <a:gd name="connsiteY2178" fmla="*/ 275295 h 1849426"/>
              <a:gd name="connsiteX2179" fmla="*/ 781057 w 6386648"/>
              <a:gd name="connsiteY2179" fmla="*/ 257270 h 1849426"/>
              <a:gd name="connsiteX2180" fmla="*/ 420569 w 6386648"/>
              <a:gd name="connsiteY2180" fmla="*/ 257270 h 1849426"/>
              <a:gd name="connsiteX2181" fmla="*/ 438594 w 6386648"/>
              <a:gd name="connsiteY2181" fmla="*/ 275295 h 1849426"/>
              <a:gd name="connsiteX2182" fmla="*/ 420569 w 6386648"/>
              <a:gd name="connsiteY2182" fmla="*/ 293319 h 1849426"/>
              <a:gd name="connsiteX2183" fmla="*/ 402545 w 6386648"/>
              <a:gd name="connsiteY2183" fmla="*/ 275295 h 1849426"/>
              <a:gd name="connsiteX2184" fmla="*/ 420569 w 6386648"/>
              <a:gd name="connsiteY2184" fmla="*/ 257270 h 1849426"/>
              <a:gd name="connsiteX2185" fmla="*/ 5845915 w 6386648"/>
              <a:gd name="connsiteY2185" fmla="*/ 245254 h 1849426"/>
              <a:gd name="connsiteX2186" fmla="*/ 5863940 w 6386648"/>
              <a:gd name="connsiteY2186" fmla="*/ 263278 h 1849426"/>
              <a:gd name="connsiteX2187" fmla="*/ 5845915 w 6386648"/>
              <a:gd name="connsiteY2187" fmla="*/ 281303 h 1849426"/>
              <a:gd name="connsiteX2188" fmla="*/ 5827891 w 6386648"/>
              <a:gd name="connsiteY2188" fmla="*/ 263278 h 1849426"/>
              <a:gd name="connsiteX2189" fmla="*/ 5845915 w 6386648"/>
              <a:gd name="connsiteY2189" fmla="*/ 245254 h 1849426"/>
              <a:gd name="connsiteX2190" fmla="*/ 4013434 w 6386648"/>
              <a:gd name="connsiteY2190" fmla="*/ 245254 h 1849426"/>
              <a:gd name="connsiteX2191" fmla="*/ 4031459 w 6386648"/>
              <a:gd name="connsiteY2191" fmla="*/ 263278 h 1849426"/>
              <a:gd name="connsiteX2192" fmla="*/ 4013434 w 6386648"/>
              <a:gd name="connsiteY2192" fmla="*/ 281303 h 1849426"/>
              <a:gd name="connsiteX2193" fmla="*/ 3995410 w 6386648"/>
              <a:gd name="connsiteY2193" fmla="*/ 263278 h 1849426"/>
              <a:gd name="connsiteX2194" fmla="*/ 4013434 w 6386648"/>
              <a:gd name="connsiteY2194" fmla="*/ 245254 h 1849426"/>
              <a:gd name="connsiteX2195" fmla="*/ 2841847 w 6386648"/>
              <a:gd name="connsiteY2195" fmla="*/ 245254 h 1849426"/>
              <a:gd name="connsiteX2196" fmla="*/ 2859872 w 6386648"/>
              <a:gd name="connsiteY2196" fmla="*/ 263278 h 1849426"/>
              <a:gd name="connsiteX2197" fmla="*/ 2841847 w 6386648"/>
              <a:gd name="connsiteY2197" fmla="*/ 281303 h 1849426"/>
              <a:gd name="connsiteX2198" fmla="*/ 2823823 w 6386648"/>
              <a:gd name="connsiteY2198" fmla="*/ 263278 h 1849426"/>
              <a:gd name="connsiteX2199" fmla="*/ 2841847 w 6386648"/>
              <a:gd name="connsiteY2199" fmla="*/ 245254 h 1849426"/>
              <a:gd name="connsiteX2200" fmla="*/ 2006717 w 6386648"/>
              <a:gd name="connsiteY2200" fmla="*/ 245254 h 1849426"/>
              <a:gd name="connsiteX2201" fmla="*/ 2024741 w 6386648"/>
              <a:gd name="connsiteY2201" fmla="*/ 263278 h 1849426"/>
              <a:gd name="connsiteX2202" fmla="*/ 2006717 w 6386648"/>
              <a:gd name="connsiteY2202" fmla="*/ 281303 h 1849426"/>
              <a:gd name="connsiteX2203" fmla="*/ 1988692 w 6386648"/>
              <a:gd name="connsiteY2203" fmla="*/ 263278 h 1849426"/>
              <a:gd name="connsiteX2204" fmla="*/ 2006717 w 6386648"/>
              <a:gd name="connsiteY2204" fmla="*/ 245254 h 1849426"/>
              <a:gd name="connsiteX2205" fmla="*/ 1009366 w 6386648"/>
              <a:gd name="connsiteY2205" fmla="*/ 245254 h 1849426"/>
              <a:gd name="connsiteX2206" fmla="*/ 1027391 w 6386648"/>
              <a:gd name="connsiteY2206" fmla="*/ 263278 h 1849426"/>
              <a:gd name="connsiteX2207" fmla="*/ 1009366 w 6386648"/>
              <a:gd name="connsiteY2207" fmla="*/ 281303 h 1849426"/>
              <a:gd name="connsiteX2208" fmla="*/ 991342 w 6386648"/>
              <a:gd name="connsiteY2208" fmla="*/ 263278 h 1849426"/>
              <a:gd name="connsiteX2209" fmla="*/ 1009366 w 6386648"/>
              <a:gd name="connsiteY2209" fmla="*/ 245254 h 1849426"/>
              <a:gd name="connsiteX2210" fmla="*/ 4337873 w 6386648"/>
              <a:gd name="connsiteY2210" fmla="*/ 239246 h 1849426"/>
              <a:gd name="connsiteX2211" fmla="*/ 4355898 w 6386648"/>
              <a:gd name="connsiteY2211" fmla="*/ 257270 h 1849426"/>
              <a:gd name="connsiteX2212" fmla="*/ 4337873 w 6386648"/>
              <a:gd name="connsiteY2212" fmla="*/ 275295 h 1849426"/>
              <a:gd name="connsiteX2213" fmla="*/ 4319848 w 6386648"/>
              <a:gd name="connsiteY2213" fmla="*/ 257270 h 1849426"/>
              <a:gd name="connsiteX2214" fmla="*/ 4337873 w 6386648"/>
              <a:gd name="connsiteY2214" fmla="*/ 239246 h 1849426"/>
              <a:gd name="connsiteX2215" fmla="*/ 3310482 w 6386648"/>
              <a:gd name="connsiteY2215" fmla="*/ 239246 h 1849426"/>
              <a:gd name="connsiteX2216" fmla="*/ 3328507 w 6386648"/>
              <a:gd name="connsiteY2216" fmla="*/ 257270 h 1849426"/>
              <a:gd name="connsiteX2217" fmla="*/ 3310482 w 6386648"/>
              <a:gd name="connsiteY2217" fmla="*/ 275295 h 1849426"/>
              <a:gd name="connsiteX2218" fmla="*/ 3292458 w 6386648"/>
              <a:gd name="connsiteY2218" fmla="*/ 257270 h 1849426"/>
              <a:gd name="connsiteX2219" fmla="*/ 3310482 w 6386648"/>
              <a:gd name="connsiteY2219" fmla="*/ 239246 h 1849426"/>
              <a:gd name="connsiteX2220" fmla="*/ 3418628 w 6386648"/>
              <a:gd name="connsiteY2220" fmla="*/ 233238 h 1849426"/>
              <a:gd name="connsiteX2221" fmla="*/ 3436653 w 6386648"/>
              <a:gd name="connsiteY2221" fmla="*/ 251262 h 1849426"/>
              <a:gd name="connsiteX2222" fmla="*/ 3418628 w 6386648"/>
              <a:gd name="connsiteY2222" fmla="*/ 269287 h 1849426"/>
              <a:gd name="connsiteX2223" fmla="*/ 3400604 w 6386648"/>
              <a:gd name="connsiteY2223" fmla="*/ 251262 h 1849426"/>
              <a:gd name="connsiteX2224" fmla="*/ 3418628 w 6386648"/>
              <a:gd name="connsiteY2224" fmla="*/ 233238 h 1849426"/>
              <a:gd name="connsiteX2225" fmla="*/ 4836548 w 6386648"/>
              <a:gd name="connsiteY2225" fmla="*/ 227230 h 1849426"/>
              <a:gd name="connsiteX2226" fmla="*/ 4854573 w 6386648"/>
              <a:gd name="connsiteY2226" fmla="*/ 245255 h 1849426"/>
              <a:gd name="connsiteX2227" fmla="*/ 4836548 w 6386648"/>
              <a:gd name="connsiteY2227" fmla="*/ 263279 h 1849426"/>
              <a:gd name="connsiteX2228" fmla="*/ 4818524 w 6386648"/>
              <a:gd name="connsiteY2228" fmla="*/ 245255 h 1849426"/>
              <a:gd name="connsiteX2229" fmla="*/ 4836548 w 6386648"/>
              <a:gd name="connsiteY2229" fmla="*/ 227230 h 1849426"/>
              <a:gd name="connsiteX2230" fmla="*/ 2949994 w 6386648"/>
              <a:gd name="connsiteY2230" fmla="*/ 227230 h 1849426"/>
              <a:gd name="connsiteX2231" fmla="*/ 2968019 w 6386648"/>
              <a:gd name="connsiteY2231" fmla="*/ 245255 h 1849426"/>
              <a:gd name="connsiteX2232" fmla="*/ 2949994 w 6386648"/>
              <a:gd name="connsiteY2232" fmla="*/ 263279 h 1849426"/>
              <a:gd name="connsiteX2233" fmla="*/ 2931970 w 6386648"/>
              <a:gd name="connsiteY2233" fmla="*/ 245255 h 1849426"/>
              <a:gd name="connsiteX2234" fmla="*/ 2949994 w 6386648"/>
              <a:gd name="connsiteY2234" fmla="*/ 227230 h 1849426"/>
              <a:gd name="connsiteX2235" fmla="*/ 2727693 w 6386648"/>
              <a:gd name="connsiteY2235" fmla="*/ 227230 h 1849426"/>
              <a:gd name="connsiteX2236" fmla="*/ 2745718 w 6386648"/>
              <a:gd name="connsiteY2236" fmla="*/ 245255 h 1849426"/>
              <a:gd name="connsiteX2237" fmla="*/ 2727693 w 6386648"/>
              <a:gd name="connsiteY2237" fmla="*/ 263279 h 1849426"/>
              <a:gd name="connsiteX2238" fmla="*/ 2709669 w 6386648"/>
              <a:gd name="connsiteY2238" fmla="*/ 245255 h 1849426"/>
              <a:gd name="connsiteX2239" fmla="*/ 2727693 w 6386648"/>
              <a:gd name="connsiteY2239" fmla="*/ 227230 h 1849426"/>
              <a:gd name="connsiteX2240" fmla="*/ 270365 w 6386648"/>
              <a:gd name="connsiteY2240" fmla="*/ 227230 h 1849426"/>
              <a:gd name="connsiteX2241" fmla="*/ 288390 w 6386648"/>
              <a:gd name="connsiteY2241" fmla="*/ 245255 h 1849426"/>
              <a:gd name="connsiteX2242" fmla="*/ 270365 w 6386648"/>
              <a:gd name="connsiteY2242" fmla="*/ 263279 h 1849426"/>
              <a:gd name="connsiteX2243" fmla="*/ 252341 w 6386648"/>
              <a:gd name="connsiteY2243" fmla="*/ 245255 h 1849426"/>
              <a:gd name="connsiteX2244" fmla="*/ 270365 w 6386648"/>
              <a:gd name="connsiteY2244" fmla="*/ 227230 h 1849426"/>
              <a:gd name="connsiteX2245" fmla="*/ 3893271 w 6386648"/>
              <a:gd name="connsiteY2245" fmla="*/ 221222 h 1849426"/>
              <a:gd name="connsiteX2246" fmla="*/ 3911296 w 6386648"/>
              <a:gd name="connsiteY2246" fmla="*/ 239246 h 1849426"/>
              <a:gd name="connsiteX2247" fmla="*/ 3893271 w 6386648"/>
              <a:gd name="connsiteY2247" fmla="*/ 257271 h 1849426"/>
              <a:gd name="connsiteX2248" fmla="*/ 3875247 w 6386648"/>
              <a:gd name="connsiteY2248" fmla="*/ 239246 h 1849426"/>
              <a:gd name="connsiteX2249" fmla="*/ 3893271 w 6386648"/>
              <a:gd name="connsiteY2249" fmla="*/ 221222 h 1849426"/>
              <a:gd name="connsiteX2250" fmla="*/ 1682277 w 6386648"/>
              <a:gd name="connsiteY2250" fmla="*/ 221222 h 1849426"/>
              <a:gd name="connsiteX2251" fmla="*/ 1700302 w 6386648"/>
              <a:gd name="connsiteY2251" fmla="*/ 239246 h 1849426"/>
              <a:gd name="connsiteX2252" fmla="*/ 1682277 w 6386648"/>
              <a:gd name="connsiteY2252" fmla="*/ 257271 h 1849426"/>
              <a:gd name="connsiteX2253" fmla="*/ 1664253 w 6386648"/>
              <a:gd name="connsiteY2253" fmla="*/ 239246 h 1849426"/>
              <a:gd name="connsiteX2254" fmla="*/ 1682277 w 6386648"/>
              <a:gd name="connsiteY2254" fmla="*/ 221222 h 1849426"/>
              <a:gd name="connsiteX2255" fmla="*/ 4458036 w 6386648"/>
              <a:gd name="connsiteY2255" fmla="*/ 215213 h 1849426"/>
              <a:gd name="connsiteX2256" fmla="*/ 4476061 w 6386648"/>
              <a:gd name="connsiteY2256" fmla="*/ 233237 h 1849426"/>
              <a:gd name="connsiteX2257" fmla="*/ 4458036 w 6386648"/>
              <a:gd name="connsiteY2257" fmla="*/ 251262 h 1849426"/>
              <a:gd name="connsiteX2258" fmla="*/ 4440011 w 6386648"/>
              <a:gd name="connsiteY2258" fmla="*/ 233237 h 1849426"/>
              <a:gd name="connsiteX2259" fmla="*/ 4458036 w 6386648"/>
              <a:gd name="connsiteY2259" fmla="*/ 215213 h 1849426"/>
              <a:gd name="connsiteX2260" fmla="*/ 3767100 w 6386648"/>
              <a:gd name="connsiteY2260" fmla="*/ 215213 h 1849426"/>
              <a:gd name="connsiteX2261" fmla="*/ 3785125 w 6386648"/>
              <a:gd name="connsiteY2261" fmla="*/ 233237 h 1849426"/>
              <a:gd name="connsiteX2262" fmla="*/ 3767100 w 6386648"/>
              <a:gd name="connsiteY2262" fmla="*/ 251262 h 1849426"/>
              <a:gd name="connsiteX2263" fmla="*/ 3749075 w 6386648"/>
              <a:gd name="connsiteY2263" fmla="*/ 233237 h 1849426"/>
              <a:gd name="connsiteX2264" fmla="*/ 3767100 w 6386648"/>
              <a:gd name="connsiteY2264" fmla="*/ 215213 h 1849426"/>
              <a:gd name="connsiteX2265" fmla="*/ 6224427 w 6386648"/>
              <a:gd name="connsiteY2265" fmla="*/ 209205 h 1849426"/>
              <a:gd name="connsiteX2266" fmla="*/ 6242452 w 6386648"/>
              <a:gd name="connsiteY2266" fmla="*/ 227229 h 1849426"/>
              <a:gd name="connsiteX2267" fmla="*/ 6224427 w 6386648"/>
              <a:gd name="connsiteY2267" fmla="*/ 245254 h 1849426"/>
              <a:gd name="connsiteX2268" fmla="*/ 6206403 w 6386648"/>
              <a:gd name="connsiteY2268" fmla="*/ 227229 h 1849426"/>
              <a:gd name="connsiteX2269" fmla="*/ 6224427 w 6386648"/>
              <a:gd name="connsiteY2269" fmla="*/ 209205 h 1849426"/>
              <a:gd name="connsiteX2270" fmla="*/ 1315782 w 6386648"/>
              <a:gd name="connsiteY2270" fmla="*/ 209205 h 1849426"/>
              <a:gd name="connsiteX2271" fmla="*/ 1333806 w 6386648"/>
              <a:gd name="connsiteY2271" fmla="*/ 227229 h 1849426"/>
              <a:gd name="connsiteX2272" fmla="*/ 1315782 w 6386648"/>
              <a:gd name="connsiteY2272" fmla="*/ 245254 h 1849426"/>
              <a:gd name="connsiteX2273" fmla="*/ 1297757 w 6386648"/>
              <a:gd name="connsiteY2273" fmla="*/ 227229 h 1849426"/>
              <a:gd name="connsiteX2274" fmla="*/ 1315782 w 6386648"/>
              <a:gd name="connsiteY2274" fmla="*/ 209205 h 1849426"/>
              <a:gd name="connsiteX2275" fmla="*/ 5713736 w 6386648"/>
              <a:gd name="connsiteY2275" fmla="*/ 203197 h 1849426"/>
              <a:gd name="connsiteX2276" fmla="*/ 5731761 w 6386648"/>
              <a:gd name="connsiteY2276" fmla="*/ 221221 h 1849426"/>
              <a:gd name="connsiteX2277" fmla="*/ 5713736 w 6386648"/>
              <a:gd name="connsiteY2277" fmla="*/ 239246 h 1849426"/>
              <a:gd name="connsiteX2278" fmla="*/ 5695712 w 6386648"/>
              <a:gd name="connsiteY2278" fmla="*/ 221221 h 1849426"/>
              <a:gd name="connsiteX2279" fmla="*/ 5713736 w 6386648"/>
              <a:gd name="connsiteY2279" fmla="*/ 203197 h 1849426"/>
              <a:gd name="connsiteX2280" fmla="*/ 1550098 w 6386648"/>
              <a:gd name="connsiteY2280" fmla="*/ 203197 h 1849426"/>
              <a:gd name="connsiteX2281" fmla="*/ 1568123 w 6386648"/>
              <a:gd name="connsiteY2281" fmla="*/ 221221 h 1849426"/>
              <a:gd name="connsiteX2282" fmla="*/ 1550098 w 6386648"/>
              <a:gd name="connsiteY2282" fmla="*/ 239246 h 1849426"/>
              <a:gd name="connsiteX2283" fmla="*/ 1532074 w 6386648"/>
              <a:gd name="connsiteY2283" fmla="*/ 221221 h 1849426"/>
              <a:gd name="connsiteX2284" fmla="*/ 1550098 w 6386648"/>
              <a:gd name="connsiteY2284" fmla="*/ 203197 h 1849426"/>
              <a:gd name="connsiteX2285" fmla="*/ 5587565 w 6386648"/>
              <a:gd name="connsiteY2285" fmla="*/ 197189 h 1849426"/>
              <a:gd name="connsiteX2286" fmla="*/ 5605590 w 6386648"/>
              <a:gd name="connsiteY2286" fmla="*/ 215214 h 1849426"/>
              <a:gd name="connsiteX2287" fmla="*/ 5587565 w 6386648"/>
              <a:gd name="connsiteY2287" fmla="*/ 233238 h 1849426"/>
              <a:gd name="connsiteX2288" fmla="*/ 5569541 w 6386648"/>
              <a:gd name="connsiteY2288" fmla="*/ 215214 h 1849426"/>
              <a:gd name="connsiteX2289" fmla="*/ 5587565 w 6386648"/>
              <a:gd name="connsiteY2289" fmla="*/ 197189 h 1849426"/>
              <a:gd name="connsiteX2290" fmla="*/ 4121580 w 6386648"/>
              <a:gd name="connsiteY2290" fmla="*/ 197189 h 1849426"/>
              <a:gd name="connsiteX2291" fmla="*/ 4139605 w 6386648"/>
              <a:gd name="connsiteY2291" fmla="*/ 215214 h 1849426"/>
              <a:gd name="connsiteX2292" fmla="*/ 4121580 w 6386648"/>
              <a:gd name="connsiteY2292" fmla="*/ 233238 h 1849426"/>
              <a:gd name="connsiteX2293" fmla="*/ 4103556 w 6386648"/>
              <a:gd name="connsiteY2293" fmla="*/ 215214 h 1849426"/>
              <a:gd name="connsiteX2294" fmla="*/ 4121580 w 6386648"/>
              <a:gd name="connsiteY2294" fmla="*/ 197189 h 1849426"/>
              <a:gd name="connsiteX2295" fmla="*/ 3076164 w 6386648"/>
              <a:gd name="connsiteY2295" fmla="*/ 197189 h 1849426"/>
              <a:gd name="connsiteX2296" fmla="*/ 3094189 w 6386648"/>
              <a:gd name="connsiteY2296" fmla="*/ 215214 h 1849426"/>
              <a:gd name="connsiteX2297" fmla="*/ 3076164 w 6386648"/>
              <a:gd name="connsiteY2297" fmla="*/ 233238 h 1849426"/>
              <a:gd name="connsiteX2298" fmla="*/ 3058139 w 6386648"/>
              <a:gd name="connsiteY2298" fmla="*/ 215214 h 1849426"/>
              <a:gd name="connsiteX2299" fmla="*/ 3076164 w 6386648"/>
              <a:gd name="connsiteY2299" fmla="*/ 197189 h 1849426"/>
              <a:gd name="connsiteX2300" fmla="*/ 5449378 w 6386648"/>
              <a:gd name="connsiteY2300" fmla="*/ 191181 h 1849426"/>
              <a:gd name="connsiteX2301" fmla="*/ 5467403 w 6386648"/>
              <a:gd name="connsiteY2301" fmla="*/ 209205 h 1849426"/>
              <a:gd name="connsiteX2302" fmla="*/ 5449378 w 6386648"/>
              <a:gd name="connsiteY2302" fmla="*/ 227230 h 1849426"/>
              <a:gd name="connsiteX2303" fmla="*/ 5431353 w 6386648"/>
              <a:gd name="connsiteY2303" fmla="*/ 209205 h 1849426"/>
              <a:gd name="connsiteX2304" fmla="*/ 5449378 w 6386648"/>
              <a:gd name="connsiteY2304" fmla="*/ 191181 h 1849426"/>
              <a:gd name="connsiteX2305" fmla="*/ 2607530 w 6386648"/>
              <a:gd name="connsiteY2305" fmla="*/ 191181 h 1849426"/>
              <a:gd name="connsiteX2306" fmla="*/ 2625555 w 6386648"/>
              <a:gd name="connsiteY2306" fmla="*/ 209205 h 1849426"/>
              <a:gd name="connsiteX2307" fmla="*/ 2607530 w 6386648"/>
              <a:gd name="connsiteY2307" fmla="*/ 227230 h 1849426"/>
              <a:gd name="connsiteX2308" fmla="*/ 2589506 w 6386648"/>
              <a:gd name="connsiteY2308" fmla="*/ 209205 h 1849426"/>
              <a:gd name="connsiteX2309" fmla="*/ 2607530 w 6386648"/>
              <a:gd name="connsiteY2309" fmla="*/ 191181 h 1849426"/>
              <a:gd name="connsiteX2310" fmla="*/ 30040 w 6386648"/>
              <a:gd name="connsiteY2310" fmla="*/ 191181 h 1849426"/>
              <a:gd name="connsiteX2311" fmla="*/ 48065 w 6386648"/>
              <a:gd name="connsiteY2311" fmla="*/ 209205 h 1849426"/>
              <a:gd name="connsiteX2312" fmla="*/ 30040 w 6386648"/>
              <a:gd name="connsiteY2312" fmla="*/ 227230 h 1849426"/>
              <a:gd name="connsiteX2313" fmla="*/ 12016 w 6386648"/>
              <a:gd name="connsiteY2313" fmla="*/ 209205 h 1849426"/>
              <a:gd name="connsiteX2314" fmla="*/ 30040 w 6386648"/>
              <a:gd name="connsiteY2314" fmla="*/ 191181 h 1849426"/>
              <a:gd name="connsiteX2315" fmla="*/ 6368623 w 6386648"/>
              <a:gd name="connsiteY2315" fmla="*/ 185173 h 1849426"/>
              <a:gd name="connsiteX2316" fmla="*/ 6386648 w 6386648"/>
              <a:gd name="connsiteY2316" fmla="*/ 203197 h 1849426"/>
              <a:gd name="connsiteX2317" fmla="*/ 6368623 w 6386648"/>
              <a:gd name="connsiteY2317" fmla="*/ 221222 h 1849426"/>
              <a:gd name="connsiteX2318" fmla="*/ 6350599 w 6386648"/>
              <a:gd name="connsiteY2318" fmla="*/ 203197 h 1849426"/>
              <a:gd name="connsiteX2319" fmla="*/ 6368623 w 6386648"/>
              <a:gd name="connsiteY2319" fmla="*/ 185173 h 1849426"/>
              <a:gd name="connsiteX2320" fmla="*/ 2379221 w 6386648"/>
              <a:gd name="connsiteY2320" fmla="*/ 179165 h 1849426"/>
              <a:gd name="connsiteX2321" fmla="*/ 2397246 w 6386648"/>
              <a:gd name="connsiteY2321" fmla="*/ 197189 h 1849426"/>
              <a:gd name="connsiteX2322" fmla="*/ 2379221 w 6386648"/>
              <a:gd name="connsiteY2322" fmla="*/ 215214 h 1849426"/>
              <a:gd name="connsiteX2323" fmla="*/ 2361197 w 6386648"/>
              <a:gd name="connsiteY2323" fmla="*/ 197189 h 1849426"/>
              <a:gd name="connsiteX2324" fmla="*/ 2379221 w 6386648"/>
              <a:gd name="connsiteY2324" fmla="*/ 179165 h 1849426"/>
              <a:gd name="connsiteX2325" fmla="*/ 2253050 w 6386648"/>
              <a:gd name="connsiteY2325" fmla="*/ 179165 h 1849426"/>
              <a:gd name="connsiteX2326" fmla="*/ 2271075 w 6386648"/>
              <a:gd name="connsiteY2326" fmla="*/ 197189 h 1849426"/>
              <a:gd name="connsiteX2327" fmla="*/ 2253050 w 6386648"/>
              <a:gd name="connsiteY2327" fmla="*/ 215214 h 1849426"/>
              <a:gd name="connsiteX2328" fmla="*/ 2235026 w 6386648"/>
              <a:gd name="connsiteY2328" fmla="*/ 197189 h 1849426"/>
              <a:gd name="connsiteX2329" fmla="*/ 2253050 w 6386648"/>
              <a:gd name="connsiteY2329" fmla="*/ 179165 h 1849426"/>
              <a:gd name="connsiteX2330" fmla="*/ 624846 w 6386648"/>
              <a:gd name="connsiteY2330" fmla="*/ 179165 h 1849426"/>
              <a:gd name="connsiteX2331" fmla="*/ 642870 w 6386648"/>
              <a:gd name="connsiteY2331" fmla="*/ 197189 h 1849426"/>
              <a:gd name="connsiteX2332" fmla="*/ 624846 w 6386648"/>
              <a:gd name="connsiteY2332" fmla="*/ 215214 h 1849426"/>
              <a:gd name="connsiteX2333" fmla="*/ 606821 w 6386648"/>
              <a:gd name="connsiteY2333" fmla="*/ 197189 h 1849426"/>
              <a:gd name="connsiteX2334" fmla="*/ 624846 w 6386648"/>
              <a:gd name="connsiteY2334" fmla="*/ 179165 h 1849426"/>
              <a:gd name="connsiteX2335" fmla="*/ 6116281 w 6386648"/>
              <a:gd name="connsiteY2335" fmla="*/ 167148 h 1849426"/>
              <a:gd name="connsiteX2336" fmla="*/ 6134306 w 6386648"/>
              <a:gd name="connsiteY2336" fmla="*/ 185173 h 1849426"/>
              <a:gd name="connsiteX2337" fmla="*/ 6116281 w 6386648"/>
              <a:gd name="connsiteY2337" fmla="*/ 203197 h 1849426"/>
              <a:gd name="connsiteX2338" fmla="*/ 6098257 w 6386648"/>
              <a:gd name="connsiteY2338" fmla="*/ 185173 h 1849426"/>
              <a:gd name="connsiteX2339" fmla="*/ 6116281 w 6386648"/>
              <a:gd name="connsiteY2339" fmla="*/ 167148 h 1849426"/>
              <a:gd name="connsiteX2340" fmla="*/ 5311191 w 6386648"/>
              <a:gd name="connsiteY2340" fmla="*/ 167148 h 1849426"/>
              <a:gd name="connsiteX2341" fmla="*/ 5329216 w 6386648"/>
              <a:gd name="connsiteY2341" fmla="*/ 185173 h 1849426"/>
              <a:gd name="connsiteX2342" fmla="*/ 5311191 w 6386648"/>
              <a:gd name="connsiteY2342" fmla="*/ 203197 h 1849426"/>
              <a:gd name="connsiteX2343" fmla="*/ 5293167 w 6386648"/>
              <a:gd name="connsiteY2343" fmla="*/ 185173 h 1849426"/>
              <a:gd name="connsiteX2344" fmla="*/ 5311191 w 6386648"/>
              <a:gd name="connsiteY2344" fmla="*/ 167148 h 1849426"/>
              <a:gd name="connsiteX2345" fmla="*/ 3508750 w 6386648"/>
              <a:gd name="connsiteY2345" fmla="*/ 167148 h 1849426"/>
              <a:gd name="connsiteX2346" fmla="*/ 3526775 w 6386648"/>
              <a:gd name="connsiteY2346" fmla="*/ 185173 h 1849426"/>
              <a:gd name="connsiteX2347" fmla="*/ 3508750 w 6386648"/>
              <a:gd name="connsiteY2347" fmla="*/ 203197 h 1849426"/>
              <a:gd name="connsiteX2348" fmla="*/ 3490726 w 6386648"/>
              <a:gd name="connsiteY2348" fmla="*/ 185173 h 1849426"/>
              <a:gd name="connsiteX2349" fmla="*/ 3508750 w 6386648"/>
              <a:gd name="connsiteY2349" fmla="*/ 167148 h 1849426"/>
              <a:gd name="connsiteX2350" fmla="*/ 1820464 w 6386648"/>
              <a:gd name="connsiteY2350" fmla="*/ 167148 h 1849426"/>
              <a:gd name="connsiteX2351" fmla="*/ 1838489 w 6386648"/>
              <a:gd name="connsiteY2351" fmla="*/ 185173 h 1849426"/>
              <a:gd name="connsiteX2352" fmla="*/ 1820464 w 6386648"/>
              <a:gd name="connsiteY2352" fmla="*/ 203197 h 1849426"/>
              <a:gd name="connsiteX2353" fmla="*/ 1802440 w 6386648"/>
              <a:gd name="connsiteY2353" fmla="*/ 185173 h 1849426"/>
              <a:gd name="connsiteX2354" fmla="*/ 1820464 w 6386648"/>
              <a:gd name="connsiteY2354" fmla="*/ 167148 h 1849426"/>
              <a:gd name="connsiteX2355" fmla="*/ 1423927 w 6386648"/>
              <a:gd name="connsiteY2355" fmla="*/ 167148 h 1849426"/>
              <a:gd name="connsiteX2356" fmla="*/ 1441952 w 6386648"/>
              <a:gd name="connsiteY2356" fmla="*/ 185173 h 1849426"/>
              <a:gd name="connsiteX2357" fmla="*/ 1423927 w 6386648"/>
              <a:gd name="connsiteY2357" fmla="*/ 203197 h 1849426"/>
              <a:gd name="connsiteX2358" fmla="*/ 1405903 w 6386648"/>
              <a:gd name="connsiteY2358" fmla="*/ 185173 h 1849426"/>
              <a:gd name="connsiteX2359" fmla="*/ 1423927 w 6386648"/>
              <a:gd name="connsiteY2359" fmla="*/ 167148 h 1849426"/>
              <a:gd name="connsiteX2360" fmla="*/ 5100906 w 6386648"/>
              <a:gd name="connsiteY2360" fmla="*/ 161140 h 1849426"/>
              <a:gd name="connsiteX2361" fmla="*/ 5118931 w 6386648"/>
              <a:gd name="connsiteY2361" fmla="*/ 179164 h 1849426"/>
              <a:gd name="connsiteX2362" fmla="*/ 5100906 w 6386648"/>
              <a:gd name="connsiteY2362" fmla="*/ 197189 h 1849426"/>
              <a:gd name="connsiteX2363" fmla="*/ 5082882 w 6386648"/>
              <a:gd name="connsiteY2363" fmla="*/ 179164 h 1849426"/>
              <a:gd name="connsiteX2364" fmla="*/ 5100906 w 6386648"/>
              <a:gd name="connsiteY2364" fmla="*/ 161140 h 1849426"/>
              <a:gd name="connsiteX2365" fmla="*/ 1189610 w 6386648"/>
              <a:gd name="connsiteY2365" fmla="*/ 161140 h 1849426"/>
              <a:gd name="connsiteX2366" fmla="*/ 1207635 w 6386648"/>
              <a:gd name="connsiteY2366" fmla="*/ 179164 h 1849426"/>
              <a:gd name="connsiteX2367" fmla="*/ 1189610 w 6386648"/>
              <a:gd name="connsiteY2367" fmla="*/ 197189 h 1849426"/>
              <a:gd name="connsiteX2368" fmla="*/ 1171586 w 6386648"/>
              <a:gd name="connsiteY2368" fmla="*/ 179164 h 1849426"/>
              <a:gd name="connsiteX2369" fmla="*/ 1189610 w 6386648"/>
              <a:gd name="connsiteY2369" fmla="*/ 161140 h 1849426"/>
              <a:gd name="connsiteX2370" fmla="*/ 492666 w 6386648"/>
              <a:gd name="connsiteY2370" fmla="*/ 161140 h 1849426"/>
              <a:gd name="connsiteX2371" fmla="*/ 510691 w 6386648"/>
              <a:gd name="connsiteY2371" fmla="*/ 179164 h 1849426"/>
              <a:gd name="connsiteX2372" fmla="*/ 492666 w 6386648"/>
              <a:gd name="connsiteY2372" fmla="*/ 197189 h 1849426"/>
              <a:gd name="connsiteX2373" fmla="*/ 474642 w 6386648"/>
              <a:gd name="connsiteY2373" fmla="*/ 179164 h 1849426"/>
              <a:gd name="connsiteX2374" fmla="*/ 492666 w 6386648"/>
              <a:gd name="connsiteY2374" fmla="*/ 161140 h 1849426"/>
              <a:gd name="connsiteX2375" fmla="*/ 132178 w 6386648"/>
              <a:gd name="connsiteY2375" fmla="*/ 161140 h 1849426"/>
              <a:gd name="connsiteX2376" fmla="*/ 150203 w 6386648"/>
              <a:gd name="connsiteY2376" fmla="*/ 179164 h 1849426"/>
              <a:gd name="connsiteX2377" fmla="*/ 132178 w 6386648"/>
              <a:gd name="connsiteY2377" fmla="*/ 197189 h 1849426"/>
              <a:gd name="connsiteX2378" fmla="*/ 114154 w 6386648"/>
              <a:gd name="connsiteY2378" fmla="*/ 179164 h 1849426"/>
              <a:gd name="connsiteX2379" fmla="*/ 132178 w 6386648"/>
              <a:gd name="connsiteY2379" fmla="*/ 161140 h 1849426"/>
              <a:gd name="connsiteX2380" fmla="*/ 4968727 w 6386648"/>
              <a:gd name="connsiteY2380" fmla="*/ 155132 h 1849426"/>
              <a:gd name="connsiteX2381" fmla="*/ 4986752 w 6386648"/>
              <a:gd name="connsiteY2381" fmla="*/ 173156 h 1849426"/>
              <a:gd name="connsiteX2382" fmla="*/ 4968727 w 6386648"/>
              <a:gd name="connsiteY2382" fmla="*/ 191181 h 1849426"/>
              <a:gd name="connsiteX2383" fmla="*/ 4950702 w 6386648"/>
              <a:gd name="connsiteY2383" fmla="*/ 173156 h 1849426"/>
              <a:gd name="connsiteX2384" fmla="*/ 4968727 w 6386648"/>
              <a:gd name="connsiteY2384" fmla="*/ 155132 h 1849426"/>
              <a:gd name="connsiteX2385" fmla="*/ 3634921 w 6386648"/>
              <a:gd name="connsiteY2385" fmla="*/ 155132 h 1849426"/>
              <a:gd name="connsiteX2386" fmla="*/ 3652946 w 6386648"/>
              <a:gd name="connsiteY2386" fmla="*/ 173156 h 1849426"/>
              <a:gd name="connsiteX2387" fmla="*/ 3634921 w 6386648"/>
              <a:gd name="connsiteY2387" fmla="*/ 191181 h 1849426"/>
              <a:gd name="connsiteX2388" fmla="*/ 3616897 w 6386648"/>
              <a:gd name="connsiteY2388" fmla="*/ 173156 h 1849426"/>
              <a:gd name="connsiteX2389" fmla="*/ 3634921 w 6386648"/>
              <a:gd name="connsiteY2389" fmla="*/ 155132 h 1849426"/>
              <a:gd name="connsiteX2390" fmla="*/ 2493375 w 6386648"/>
              <a:gd name="connsiteY2390" fmla="*/ 155132 h 1849426"/>
              <a:gd name="connsiteX2391" fmla="*/ 2511400 w 6386648"/>
              <a:gd name="connsiteY2391" fmla="*/ 173156 h 1849426"/>
              <a:gd name="connsiteX2392" fmla="*/ 2493375 w 6386648"/>
              <a:gd name="connsiteY2392" fmla="*/ 191181 h 1849426"/>
              <a:gd name="connsiteX2393" fmla="*/ 2475351 w 6386648"/>
              <a:gd name="connsiteY2393" fmla="*/ 173156 h 1849426"/>
              <a:gd name="connsiteX2394" fmla="*/ 2493375 w 6386648"/>
              <a:gd name="connsiteY2394" fmla="*/ 155132 h 1849426"/>
              <a:gd name="connsiteX2395" fmla="*/ 1922603 w 6386648"/>
              <a:gd name="connsiteY2395" fmla="*/ 155132 h 1849426"/>
              <a:gd name="connsiteX2396" fmla="*/ 1940628 w 6386648"/>
              <a:gd name="connsiteY2396" fmla="*/ 173156 h 1849426"/>
              <a:gd name="connsiteX2397" fmla="*/ 1922603 w 6386648"/>
              <a:gd name="connsiteY2397" fmla="*/ 191181 h 1849426"/>
              <a:gd name="connsiteX2398" fmla="*/ 1904579 w 6386648"/>
              <a:gd name="connsiteY2398" fmla="*/ 173156 h 1849426"/>
              <a:gd name="connsiteX2399" fmla="*/ 1922603 w 6386648"/>
              <a:gd name="connsiteY2399" fmla="*/ 155132 h 1849426"/>
              <a:gd name="connsiteX2400" fmla="*/ 919244 w 6386648"/>
              <a:gd name="connsiteY2400" fmla="*/ 155132 h 1849426"/>
              <a:gd name="connsiteX2401" fmla="*/ 937269 w 6386648"/>
              <a:gd name="connsiteY2401" fmla="*/ 173156 h 1849426"/>
              <a:gd name="connsiteX2402" fmla="*/ 919244 w 6386648"/>
              <a:gd name="connsiteY2402" fmla="*/ 191181 h 1849426"/>
              <a:gd name="connsiteX2403" fmla="*/ 901220 w 6386648"/>
              <a:gd name="connsiteY2403" fmla="*/ 173156 h 1849426"/>
              <a:gd name="connsiteX2404" fmla="*/ 919244 w 6386648"/>
              <a:gd name="connsiteY2404" fmla="*/ 155132 h 1849426"/>
              <a:gd name="connsiteX2405" fmla="*/ 5905996 w 6386648"/>
              <a:gd name="connsiteY2405" fmla="*/ 149124 h 1849426"/>
              <a:gd name="connsiteX2406" fmla="*/ 5924021 w 6386648"/>
              <a:gd name="connsiteY2406" fmla="*/ 167148 h 1849426"/>
              <a:gd name="connsiteX2407" fmla="*/ 5905996 w 6386648"/>
              <a:gd name="connsiteY2407" fmla="*/ 185173 h 1849426"/>
              <a:gd name="connsiteX2408" fmla="*/ 5887972 w 6386648"/>
              <a:gd name="connsiteY2408" fmla="*/ 167148 h 1849426"/>
              <a:gd name="connsiteX2409" fmla="*/ 5905996 w 6386648"/>
              <a:gd name="connsiteY2409" fmla="*/ 149124 h 1849426"/>
              <a:gd name="connsiteX2410" fmla="*/ 4644288 w 6386648"/>
              <a:gd name="connsiteY2410" fmla="*/ 149124 h 1849426"/>
              <a:gd name="connsiteX2411" fmla="*/ 4662313 w 6386648"/>
              <a:gd name="connsiteY2411" fmla="*/ 167148 h 1849426"/>
              <a:gd name="connsiteX2412" fmla="*/ 4644288 w 6386648"/>
              <a:gd name="connsiteY2412" fmla="*/ 185173 h 1849426"/>
              <a:gd name="connsiteX2413" fmla="*/ 4626264 w 6386648"/>
              <a:gd name="connsiteY2413" fmla="*/ 167148 h 1849426"/>
              <a:gd name="connsiteX2414" fmla="*/ 4644288 w 6386648"/>
              <a:gd name="connsiteY2414" fmla="*/ 149124 h 1849426"/>
              <a:gd name="connsiteX2415" fmla="*/ 2126880 w 6386648"/>
              <a:gd name="connsiteY2415" fmla="*/ 149124 h 1849426"/>
              <a:gd name="connsiteX2416" fmla="*/ 2144904 w 6386648"/>
              <a:gd name="connsiteY2416" fmla="*/ 167148 h 1849426"/>
              <a:gd name="connsiteX2417" fmla="*/ 2126880 w 6386648"/>
              <a:gd name="connsiteY2417" fmla="*/ 185173 h 1849426"/>
              <a:gd name="connsiteX2418" fmla="*/ 2108855 w 6386648"/>
              <a:gd name="connsiteY2418" fmla="*/ 167148 h 1849426"/>
              <a:gd name="connsiteX2419" fmla="*/ 2126880 w 6386648"/>
              <a:gd name="connsiteY2419" fmla="*/ 149124 h 1849426"/>
              <a:gd name="connsiteX2420" fmla="*/ 799081 w 6386648"/>
              <a:gd name="connsiteY2420" fmla="*/ 149124 h 1849426"/>
              <a:gd name="connsiteX2421" fmla="*/ 817106 w 6386648"/>
              <a:gd name="connsiteY2421" fmla="*/ 167148 h 1849426"/>
              <a:gd name="connsiteX2422" fmla="*/ 799081 w 6386648"/>
              <a:gd name="connsiteY2422" fmla="*/ 185173 h 1849426"/>
              <a:gd name="connsiteX2423" fmla="*/ 781057 w 6386648"/>
              <a:gd name="connsiteY2423" fmla="*/ 167148 h 1849426"/>
              <a:gd name="connsiteX2424" fmla="*/ 799081 w 6386648"/>
              <a:gd name="connsiteY2424" fmla="*/ 149124 h 1849426"/>
              <a:gd name="connsiteX2425" fmla="*/ 366495 w 6386648"/>
              <a:gd name="connsiteY2425" fmla="*/ 149124 h 1849426"/>
              <a:gd name="connsiteX2426" fmla="*/ 384520 w 6386648"/>
              <a:gd name="connsiteY2426" fmla="*/ 167148 h 1849426"/>
              <a:gd name="connsiteX2427" fmla="*/ 366495 w 6386648"/>
              <a:gd name="connsiteY2427" fmla="*/ 185173 h 1849426"/>
              <a:gd name="connsiteX2428" fmla="*/ 348471 w 6386648"/>
              <a:gd name="connsiteY2428" fmla="*/ 167148 h 1849426"/>
              <a:gd name="connsiteX2429" fmla="*/ 366495 w 6386648"/>
              <a:gd name="connsiteY2429" fmla="*/ 149124 h 1849426"/>
              <a:gd name="connsiteX2430" fmla="*/ 4758442 w 6386648"/>
              <a:gd name="connsiteY2430" fmla="*/ 143116 h 1849426"/>
              <a:gd name="connsiteX2431" fmla="*/ 4776467 w 6386648"/>
              <a:gd name="connsiteY2431" fmla="*/ 161140 h 1849426"/>
              <a:gd name="connsiteX2432" fmla="*/ 4758442 w 6386648"/>
              <a:gd name="connsiteY2432" fmla="*/ 179165 h 1849426"/>
              <a:gd name="connsiteX2433" fmla="*/ 4740417 w 6386648"/>
              <a:gd name="connsiteY2433" fmla="*/ 161140 h 1849426"/>
              <a:gd name="connsiteX2434" fmla="*/ 4758442 w 6386648"/>
              <a:gd name="connsiteY2434" fmla="*/ 143116 h 1849426"/>
              <a:gd name="connsiteX2435" fmla="*/ 3226368 w 6386648"/>
              <a:gd name="connsiteY2435" fmla="*/ 143116 h 1849426"/>
              <a:gd name="connsiteX2436" fmla="*/ 3244393 w 6386648"/>
              <a:gd name="connsiteY2436" fmla="*/ 161140 h 1849426"/>
              <a:gd name="connsiteX2437" fmla="*/ 3226368 w 6386648"/>
              <a:gd name="connsiteY2437" fmla="*/ 179165 h 1849426"/>
              <a:gd name="connsiteX2438" fmla="*/ 3208343 w 6386648"/>
              <a:gd name="connsiteY2438" fmla="*/ 161140 h 1849426"/>
              <a:gd name="connsiteX2439" fmla="*/ 3226368 w 6386648"/>
              <a:gd name="connsiteY2439" fmla="*/ 143116 h 1849426"/>
              <a:gd name="connsiteX2440" fmla="*/ 4235735 w 6386648"/>
              <a:gd name="connsiteY2440" fmla="*/ 131100 h 1849426"/>
              <a:gd name="connsiteX2441" fmla="*/ 4253760 w 6386648"/>
              <a:gd name="connsiteY2441" fmla="*/ 149124 h 1849426"/>
              <a:gd name="connsiteX2442" fmla="*/ 4235735 w 6386648"/>
              <a:gd name="connsiteY2442" fmla="*/ 167149 h 1849426"/>
              <a:gd name="connsiteX2443" fmla="*/ 4217711 w 6386648"/>
              <a:gd name="connsiteY2443" fmla="*/ 149124 h 1849426"/>
              <a:gd name="connsiteX2444" fmla="*/ 4235735 w 6386648"/>
              <a:gd name="connsiteY2444" fmla="*/ 131100 h 1849426"/>
              <a:gd name="connsiteX2445" fmla="*/ 1057431 w 6386648"/>
              <a:gd name="connsiteY2445" fmla="*/ 131100 h 1849426"/>
              <a:gd name="connsiteX2446" fmla="*/ 1075456 w 6386648"/>
              <a:gd name="connsiteY2446" fmla="*/ 149124 h 1849426"/>
              <a:gd name="connsiteX2447" fmla="*/ 1057431 w 6386648"/>
              <a:gd name="connsiteY2447" fmla="*/ 167149 h 1849426"/>
              <a:gd name="connsiteX2448" fmla="*/ 1039407 w 6386648"/>
              <a:gd name="connsiteY2448" fmla="*/ 149124 h 1849426"/>
              <a:gd name="connsiteX2449" fmla="*/ 1057431 w 6386648"/>
              <a:gd name="connsiteY2449" fmla="*/ 131100 h 1849426"/>
              <a:gd name="connsiteX2450" fmla="*/ 4536141 w 6386648"/>
              <a:gd name="connsiteY2450" fmla="*/ 119083 h 1849426"/>
              <a:gd name="connsiteX2451" fmla="*/ 4554166 w 6386648"/>
              <a:gd name="connsiteY2451" fmla="*/ 137107 h 1849426"/>
              <a:gd name="connsiteX2452" fmla="*/ 4536141 w 6386648"/>
              <a:gd name="connsiteY2452" fmla="*/ 155132 h 1849426"/>
              <a:gd name="connsiteX2453" fmla="*/ 4518117 w 6386648"/>
              <a:gd name="connsiteY2453" fmla="*/ 137107 h 1849426"/>
              <a:gd name="connsiteX2454" fmla="*/ 4536141 w 6386648"/>
              <a:gd name="connsiteY2454" fmla="*/ 119083 h 1849426"/>
              <a:gd name="connsiteX2455" fmla="*/ 4361905 w 6386648"/>
              <a:gd name="connsiteY2455" fmla="*/ 119083 h 1849426"/>
              <a:gd name="connsiteX2456" fmla="*/ 4379930 w 6386648"/>
              <a:gd name="connsiteY2456" fmla="*/ 137107 h 1849426"/>
              <a:gd name="connsiteX2457" fmla="*/ 4361905 w 6386648"/>
              <a:gd name="connsiteY2457" fmla="*/ 155132 h 1849426"/>
              <a:gd name="connsiteX2458" fmla="*/ 4343881 w 6386648"/>
              <a:gd name="connsiteY2458" fmla="*/ 137107 h 1849426"/>
              <a:gd name="connsiteX2459" fmla="*/ 4361905 w 6386648"/>
              <a:gd name="connsiteY2459" fmla="*/ 119083 h 1849426"/>
              <a:gd name="connsiteX2460" fmla="*/ 6020151 w 6386648"/>
              <a:gd name="connsiteY2460" fmla="*/ 113075 h 1849426"/>
              <a:gd name="connsiteX2461" fmla="*/ 6038176 w 6386648"/>
              <a:gd name="connsiteY2461" fmla="*/ 131099 h 1849426"/>
              <a:gd name="connsiteX2462" fmla="*/ 6020151 w 6386648"/>
              <a:gd name="connsiteY2462" fmla="*/ 149124 h 1849426"/>
              <a:gd name="connsiteX2463" fmla="*/ 6002126 w 6386648"/>
              <a:gd name="connsiteY2463" fmla="*/ 131099 h 1849426"/>
              <a:gd name="connsiteX2464" fmla="*/ 6020151 w 6386648"/>
              <a:gd name="connsiteY2464" fmla="*/ 113075 h 1849426"/>
              <a:gd name="connsiteX2465" fmla="*/ 5209053 w 6386648"/>
              <a:gd name="connsiteY2465" fmla="*/ 113075 h 1849426"/>
              <a:gd name="connsiteX2466" fmla="*/ 5227078 w 6386648"/>
              <a:gd name="connsiteY2466" fmla="*/ 131099 h 1849426"/>
              <a:gd name="connsiteX2467" fmla="*/ 5209053 w 6386648"/>
              <a:gd name="connsiteY2467" fmla="*/ 149124 h 1849426"/>
              <a:gd name="connsiteX2468" fmla="*/ 5191028 w 6386648"/>
              <a:gd name="connsiteY2468" fmla="*/ 131099 h 1849426"/>
              <a:gd name="connsiteX2469" fmla="*/ 5209053 w 6386648"/>
              <a:gd name="connsiteY2469" fmla="*/ 113075 h 1849426"/>
              <a:gd name="connsiteX2470" fmla="*/ 2865880 w 6386648"/>
              <a:gd name="connsiteY2470" fmla="*/ 113075 h 1849426"/>
              <a:gd name="connsiteX2471" fmla="*/ 2883905 w 6386648"/>
              <a:gd name="connsiteY2471" fmla="*/ 131099 h 1849426"/>
              <a:gd name="connsiteX2472" fmla="*/ 2865880 w 6386648"/>
              <a:gd name="connsiteY2472" fmla="*/ 149124 h 1849426"/>
              <a:gd name="connsiteX2473" fmla="*/ 2847855 w 6386648"/>
              <a:gd name="connsiteY2473" fmla="*/ 131099 h 1849426"/>
              <a:gd name="connsiteX2474" fmla="*/ 2865880 w 6386648"/>
              <a:gd name="connsiteY2474" fmla="*/ 113075 h 1849426"/>
              <a:gd name="connsiteX2475" fmla="*/ 2751725 w 6386648"/>
              <a:gd name="connsiteY2475" fmla="*/ 113075 h 1849426"/>
              <a:gd name="connsiteX2476" fmla="*/ 2769750 w 6386648"/>
              <a:gd name="connsiteY2476" fmla="*/ 131099 h 1849426"/>
              <a:gd name="connsiteX2477" fmla="*/ 2751725 w 6386648"/>
              <a:gd name="connsiteY2477" fmla="*/ 149124 h 1849426"/>
              <a:gd name="connsiteX2478" fmla="*/ 2733701 w 6386648"/>
              <a:gd name="connsiteY2478" fmla="*/ 131099 h 1849426"/>
              <a:gd name="connsiteX2479" fmla="*/ 2751725 w 6386648"/>
              <a:gd name="connsiteY2479" fmla="*/ 113075 h 1849426"/>
              <a:gd name="connsiteX2480" fmla="*/ 5797850 w 6386648"/>
              <a:gd name="connsiteY2480" fmla="*/ 107067 h 1849426"/>
              <a:gd name="connsiteX2481" fmla="*/ 5815875 w 6386648"/>
              <a:gd name="connsiteY2481" fmla="*/ 125092 h 1849426"/>
              <a:gd name="connsiteX2482" fmla="*/ 5797850 w 6386648"/>
              <a:gd name="connsiteY2482" fmla="*/ 143116 h 1849426"/>
              <a:gd name="connsiteX2483" fmla="*/ 5779826 w 6386648"/>
              <a:gd name="connsiteY2483" fmla="*/ 125092 h 1849426"/>
              <a:gd name="connsiteX2484" fmla="*/ 5797850 w 6386648"/>
              <a:gd name="connsiteY2484" fmla="*/ 107067 h 1849426"/>
              <a:gd name="connsiteX2485" fmla="*/ 4055491 w 6386648"/>
              <a:gd name="connsiteY2485" fmla="*/ 107067 h 1849426"/>
              <a:gd name="connsiteX2486" fmla="*/ 4073516 w 6386648"/>
              <a:gd name="connsiteY2486" fmla="*/ 125092 h 1849426"/>
              <a:gd name="connsiteX2487" fmla="*/ 4055491 w 6386648"/>
              <a:gd name="connsiteY2487" fmla="*/ 143116 h 1849426"/>
              <a:gd name="connsiteX2488" fmla="*/ 4037467 w 6386648"/>
              <a:gd name="connsiteY2488" fmla="*/ 125092 h 1849426"/>
              <a:gd name="connsiteX2489" fmla="*/ 4055491 w 6386648"/>
              <a:gd name="connsiteY2489" fmla="*/ 107067 h 1849426"/>
              <a:gd name="connsiteX2490" fmla="*/ 3917303 w 6386648"/>
              <a:gd name="connsiteY2490" fmla="*/ 107067 h 1849426"/>
              <a:gd name="connsiteX2491" fmla="*/ 3935328 w 6386648"/>
              <a:gd name="connsiteY2491" fmla="*/ 125092 h 1849426"/>
              <a:gd name="connsiteX2492" fmla="*/ 3917303 w 6386648"/>
              <a:gd name="connsiteY2492" fmla="*/ 143116 h 1849426"/>
              <a:gd name="connsiteX2493" fmla="*/ 3899278 w 6386648"/>
              <a:gd name="connsiteY2493" fmla="*/ 125092 h 1849426"/>
              <a:gd name="connsiteX2494" fmla="*/ 3917303 w 6386648"/>
              <a:gd name="connsiteY2494" fmla="*/ 107067 h 1849426"/>
              <a:gd name="connsiteX2495" fmla="*/ 3346531 w 6386648"/>
              <a:gd name="connsiteY2495" fmla="*/ 107067 h 1849426"/>
              <a:gd name="connsiteX2496" fmla="*/ 3364556 w 6386648"/>
              <a:gd name="connsiteY2496" fmla="*/ 125092 h 1849426"/>
              <a:gd name="connsiteX2497" fmla="*/ 3346531 w 6386648"/>
              <a:gd name="connsiteY2497" fmla="*/ 143116 h 1849426"/>
              <a:gd name="connsiteX2498" fmla="*/ 3328506 w 6386648"/>
              <a:gd name="connsiteY2498" fmla="*/ 125092 h 1849426"/>
              <a:gd name="connsiteX2499" fmla="*/ 3346531 w 6386648"/>
              <a:gd name="connsiteY2499" fmla="*/ 107067 h 1849426"/>
              <a:gd name="connsiteX2500" fmla="*/ 2024741 w 6386648"/>
              <a:gd name="connsiteY2500" fmla="*/ 107067 h 1849426"/>
              <a:gd name="connsiteX2501" fmla="*/ 2042766 w 6386648"/>
              <a:gd name="connsiteY2501" fmla="*/ 125092 h 1849426"/>
              <a:gd name="connsiteX2502" fmla="*/ 2024741 w 6386648"/>
              <a:gd name="connsiteY2502" fmla="*/ 143116 h 1849426"/>
              <a:gd name="connsiteX2503" fmla="*/ 2006717 w 6386648"/>
              <a:gd name="connsiteY2503" fmla="*/ 125092 h 1849426"/>
              <a:gd name="connsiteX2504" fmla="*/ 2024741 w 6386648"/>
              <a:gd name="connsiteY2504" fmla="*/ 107067 h 1849426"/>
              <a:gd name="connsiteX2505" fmla="*/ 240325 w 6386648"/>
              <a:gd name="connsiteY2505" fmla="*/ 107067 h 1849426"/>
              <a:gd name="connsiteX2506" fmla="*/ 258350 w 6386648"/>
              <a:gd name="connsiteY2506" fmla="*/ 125092 h 1849426"/>
              <a:gd name="connsiteX2507" fmla="*/ 240325 w 6386648"/>
              <a:gd name="connsiteY2507" fmla="*/ 143116 h 1849426"/>
              <a:gd name="connsiteX2508" fmla="*/ 222301 w 6386648"/>
              <a:gd name="connsiteY2508" fmla="*/ 125092 h 1849426"/>
              <a:gd name="connsiteX2509" fmla="*/ 240325 w 6386648"/>
              <a:gd name="connsiteY2509" fmla="*/ 107067 h 1849426"/>
              <a:gd name="connsiteX2510" fmla="*/ 3761092 w 6386648"/>
              <a:gd name="connsiteY2510" fmla="*/ 101059 h 1849426"/>
              <a:gd name="connsiteX2511" fmla="*/ 3779117 w 6386648"/>
              <a:gd name="connsiteY2511" fmla="*/ 119083 h 1849426"/>
              <a:gd name="connsiteX2512" fmla="*/ 3761092 w 6386648"/>
              <a:gd name="connsiteY2512" fmla="*/ 137108 h 1849426"/>
              <a:gd name="connsiteX2513" fmla="*/ 3743068 w 6386648"/>
              <a:gd name="connsiteY2513" fmla="*/ 119083 h 1849426"/>
              <a:gd name="connsiteX2514" fmla="*/ 3761092 w 6386648"/>
              <a:gd name="connsiteY2514" fmla="*/ 101059 h 1849426"/>
              <a:gd name="connsiteX2515" fmla="*/ 1706311 w 6386648"/>
              <a:gd name="connsiteY2515" fmla="*/ 101059 h 1849426"/>
              <a:gd name="connsiteX2516" fmla="*/ 1724335 w 6386648"/>
              <a:gd name="connsiteY2516" fmla="*/ 119083 h 1849426"/>
              <a:gd name="connsiteX2517" fmla="*/ 1706311 w 6386648"/>
              <a:gd name="connsiteY2517" fmla="*/ 137108 h 1849426"/>
              <a:gd name="connsiteX2518" fmla="*/ 1688286 w 6386648"/>
              <a:gd name="connsiteY2518" fmla="*/ 119083 h 1849426"/>
              <a:gd name="connsiteX2519" fmla="*/ 1706311 w 6386648"/>
              <a:gd name="connsiteY2519" fmla="*/ 101059 h 1849426"/>
              <a:gd name="connsiteX2520" fmla="*/ 1574131 w 6386648"/>
              <a:gd name="connsiteY2520" fmla="*/ 101059 h 1849426"/>
              <a:gd name="connsiteX2521" fmla="*/ 1592156 w 6386648"/>
              <a:gd name="connsiteY2521" fmla="*/ 119083 h 1849426"/>
              <a:gd name="connsiteX2522" fmla="*/ 1574131 w 6386648"/>
              <a:gd name="connsiteY2522" fmla="*/ 137108 h 1849426"/>
              <a:gd name="connsiteX2523" fmla="*/ 1556107 w 6386648"/>
              <a:gd name="connsiteY2523" fmla="*/ 119083 h 1849426"/>
              <a:gd name="connsiteX2524" fmla="*/ 1574131 w 6386648"/>
              <a:gd name="connsiteY2524" fmla="*/ 101059 h 1849426"/>
              <a:gd name="connsiteX2525" fmla="*/ 5611598 w 6386648"/>
              <a:gd name="connsiteY2525" fmla="*/ 89043 h 1849426"/>
              <a:gd name="connsiteX2526" fmla="*/ 5629623 w 6386648"/>
              <a:gd name="connsiteY2526" fmla="*/ 107067 h 1849426"/>
              <a:gd name="connsiteX2527" fmla="*/ 5611598 w 6386648"/>
              <a:gd name="connsiteY2527" fmla="*/ 125092 h 1849426"/>
              <a:gd name="connsiteX2528" fmla="*/ 5593574 w 6386648"/>
              <a:gd name="connsiteY2528" fmla="*/ 107067 h 1849426"/>
              <a:gd name="connsiteX2529" fmla="*/ 5611598 w 6386648"/>
              <a:gd name="connsiteY2529" fmla="*/ 89043 h 1849426"/>
              <a:gd name="connsiteX2530" fmla="*/ 5419337 w 6386648"/>
              <a:gd name="connsiteY2530" fmla="*/ 89043 h 1849426"/>
              <a:gd name="connsiteX2531" fmla="*/ 5437362 w 6386648"/>
              <a:gd name="connsiteY2531" fmla="*/ 107067 h 1849426"/>
              <a:gd name="connsiteX2532" fmla="*/ 5419337 w 6386648"/>
              <a:gd name="connsiteY2532" fmla="*/ 125092 h 1849426"/>
              <a:gd name="connsiteX2533" fmla="*/ 5401312 w 6386648"/>
              <a:gd name="connsiteY2533" fmla="*/ 107067 h 1849426"/>
              <a:gd name="connsiteX2534" fmla="*/ 5419337 w 6386648"/>
              <a:gd name="connsiteY2534" fmla="*/ 89043 h 1849426"/>
              <a:gd name="connsiteX2535" fmla="*/ 2992051 w 6386648"/>
              <a:gd name="connsiteY2535" fmla="*/ 89043 h 1849426"/>
              <a:gd name="connsiteX2536" fmla="*/ 3010076 w 6386648"/>
              <a:gd name="connsiteY2536" fmla="*/ 107067 h 1849426"/>
              <a:gd name="connsiteX2537" fmla="*/ 2992051 w 6386648"/>
              <a:gd name="connsiteY2537" fmla="*/ 125092 h 1849426"/>
              <a:gd name="connsiteX2538" fmla="*/ 2974027 w 6386648"/>
              <a:gd name="connsiteY2538" fmla="*/ 107067 h 1849426"/>
              <a:gd name="connsiteX2539" fmla="*/ 2992051 w 6386648"/>
              <a:gd name="connsiteY2539" fmla="*/ 89043 h 1849426"/>
              <a:gd name="connsiteX2540" fmla="*/ 6368623 w 6386648"/>
              <a:gd name="connsiteY2540" fmla="*/ 83034 h 1849426"/>
              <a:gd name="connsiteX2541" fmla="*/ 6386648 w 6386648"/>
              <a:gd name="connsiteY2541" fmla="*/ 101058 h 1849426"/>
              <a:gd name="connsiteX2542" fmla="*/ 6368623 w 6386648"/>
              <a:gd name="connsiteY2542" fmla="*/ 119083 h 1849426"/>
              <a:gd name="connsiteX2543" fmla="*/ 6350599 w 6386648"/>
              <a:gd name="connsiteY2543" fmla="*/ 101058 h 1849426"/>
              <a:gd name="connsiteX2544" fmla="*/ 6368623 w 6386648"/>
              <a:gd name="connsiteY2544" fmla="*/ 83034 h 1849426"/>
              <a:gd name="connsiteX2545" fmla="*/ 6242452 w 6386648"/>
              <a:gd name="connsiteY2545" fmla="*/ 83034 h 1849426"/>
              <a:gd name="connsiteX2546" fmla="*/ 6260477 w 6386648"/>
              <a:gd name="connsiteY2546" fmla="*/ 101058 h 1849426"/>
              <a:gd name="connsiteX2547" fmla="*/ 6242452 w 6386648"/>
              <a:gd name="connsiteY2547" fmla="*/ 119083 h 1849426"/>
              <a:gd name="connsiteX2548" fmla="*/ 6224428 w 6386648"/>
              <a:gd name="connsiteY2548" fmla="*/ 101058 h 1849426"/>
              <a:gd name="connsiteX2549" fmla="*/ 6242452 w 6386648"/>
              <a:gd name="connsiteY2549" fmla="*/ 83034 h 1849426"/>
              <a:gd name="connsiteX2550" fmla="*/ 4884613 w 6386648"/>
              <a:gd name="connsiteY2550" fmla="*/ 83034 h 1849426"/>
              <a:gd name="connsiteX2551" fmla="*/ 4902638 w 6386648"/>
              <a:gd name="connsiteY2551" fmla="*/ 101058 h 1849426"/>
              <a:gd name="connsiteX2552" fmla="*/ 4884613 w 6386648"/>
              <a:gd name="connsiteY2552" fmla="*/ 119083 h 1849426"/>
              <a:gd name="connsiteX2553" fmla="*/ 4866589 w 6386648"/>
              <a:gd name="connsiteY2553" fmla="*/ 101058 h 1849426"/>
              <a:gd name="connsiteX2554" fmla="*/ 4884613 w 6386648"/>
              <a:gd name="connsiteY2554" fmla="*/ 83034 h 1849426"/>
              <a:gd name="connsiteX2555" fmla="*/ 3118221 w 6386648"/>
              <a:gd name="connsiteY2555" fmla="*/ 83034 h 1849426"/>
              <a:gd name="connsiteX2556" fmla="*/ 3136246 w 6386648"/>
              <a:gd name="connsiteY2556" fmla="*/ 101058 h 1849426"/>
              <a:gd name="connsiteX2557" fmla="*/ 3118221 w 6386648"/>
              <a:gd name="connsiteY2557" fmla="*/ 119083 h 1849426"/>
              <a:gd name="connsiteX2558" fmla="*/ 3100197 w 6386648"/>
              <a:gd name="connsiteY2558" fmla="*/ 101058 h 1849426"/>
              <a:gd name="connsiteX2559" fmla="*/ 3118221 w 6386648"/>
              <a:gd name="connsiteY2559" fmla="*/ 83034 h 1849426"/>
              <a:gd name="connsiteX2560" fmla="*/ 2619546 w 6386648"/>
              <a:gd name="connsiteY2560" fmla="*/ 83034 h 1849426"/>
              <a:gd name="connsiteX2561" fmla="*/ 2637571 w 6386648"/>
              <a:gd name="connsiteY2561" fmla="*/ 101058 h 1849426"/>
              <a:gd name="connsiteX2562" fmla="*/ 2619546 w 6386648"/>
              <a:gd name="connsiteY2562" fmla="*/ 119083 h 1849426"/>
              <a:gd name="connsiteX2563" fmla="*/ 2601522 w 6386648"/>
              <a:gd name="connsiteY2563" fmla="*/ 101058 h 1849426"/>
              <a:gd name="connsiteX2564" fmla="*/ 2619546 w 6386648"/>
              <a:gd name="connsiteY2564" fmla="*/ 83034 h 1849426"/>
              <a:gd name="connsiteX2565" fmla="*/ 1291748 w 6386648"/>
              <a:gd name="connsiteY2565" fmla="*/ 83034 h 1849426"/>
              <a:gd name="connsiteX2566" fmla="*/ 1309773 w 6386648"/>
              <a:gd name="connsiteY2566" fmla="*/ 101058 h 1849426"/>
              <a:gd name="connsiteX2567" fmla="*/ 1291748 w 6386648"/>
              <a:gd name="connsiteY2567" fmla="*/ 119083 h 1849426"/>
              <a:gd name="connsiteX2568" fmla="*/ 1273724 w 6386648"/>
              <a:gd name="connsiteY2568" fmla="*/ 101058 h 1849426"/>
              <a:gd name="connsiteX2569" fmla="*/ 1291748 w 6386648"/>
              <a:gd name="connsiteY2569" fmla="*/ 83034 h 1849426"/>
              <a:gd name="connsiteX2570" fmla="*/ 702951 w 6386648"/>
              <a:gd name="connsiteY2570" fmla="*/ 83034 h 1849426"/>
              <a:gd name="connsiteX2571" fmla="*/ 720976 w 6386648"/>
              <a:gd name="connsiteY2571" fmla="*/ 101058 h 1849426"/>
              <a:gd name="connsiteX2572" fmla="*/ 702951 w 6386648"/>
              <a:gd name="connsiteY2572" fmla="*/ 119083 h 1849426"/>
              <a:gd name="connsiteX2573" fmla="*/ 684927 w 6386648"/>
              <a:gd name="connsiteY2573" fmla="*/ 101058 h 1849426"/>
              <a:gd name="connsiteX2574" fmla="*/ 702951 w 6386648"/>
              <a:gd name="connsiteY2574" fmla="*/ 83034 h 1849426"/>
              <a:gd name="connsiteX2575" fmla="*/ 2319139 w 6386648"/>
              <a:gd name="connsiteY2575" fmla="*/ 65010 h 1849426"/>
              <a:gd name="connsiteX2576" fmla="*/ 2337164 w 6386648"/>
              <a:gd name="connsiteY2576" fmla="*/ 83034 h 1849426"/>
              <a:gd name="connsiteX2577" fmla="*/ 2319139 w 6386648"/>
              <a:gd name="connsiteY2577" fmla="*/ 101059 h 1849426"/>
              <a:gd name="connsiteX2578" fmla="*/ 2301115 w 6386648"/>
              <a:gd name="connsiteY2578" fmla="*/ 83034 h 1849426"/>
              <a:gd name="connsiteX2579" fmla="*/ 2319139 w 6386648"/>
              <a:gd name="connsiteY2579" fmla="*/ 65010 h 1849426"/>
              <a:gd name="connsiteX2580" fmla="*/ 564765 w 6386648"/>
              <a:gd name="connsiteY2580" fmla="*/ 65010 h 1849426"/>
              <a:gd name="connsiteX2581" fmla="*/ 582789 w 6386648"/>
              <a:gd name="connsiteY2581" fmla="*/ 83034 h 1849426"/>
              <a:gd name="connsiteX2582" fmla="*/ 564765 w 6386648"/>
              <a:gd name="connsiteY2582" fmla="*/ 101059 h 1849426"/>
              <a:gd name="connsiteX2583" fmla="*/ 546740 w 6386648"/>
              <a:gd name="connsiteY2583" fmla="*/ 83034 h 1849426"/>
              <a:gd name="connsiteX2584" fmla="*/ 564765 w 6386648"/>
              <a:gd name="connsiteY2584" fmla="*/ 65010 h 1849426"/>
              <a:gd name="connsiteX2585" fmla="*/ 18024 w 6386648"/>
              <a:gd name="connsiteY2585" fmla="*/ 65010 h 1849426"/>
              <a:gd name="connsiteX2586" fmla="*/ 36049 w 6386648"/>
              <a:gd name="connsiteY2586" fmla="*/ 83034 h 1849426"/>
              <a:gd name="connsiteX2587" fmla="*/ 18024 w 6386648"/>
              <a:gd name="connsiteY2587" fmla="*/ 101059 h 1849426"/>
              <a:gd name="connsiteX2588" fmla="*/ 0 w 6386648"/>
              <a:gd name="connsiteY2588" fmla="*/ 83034 h 1849426"/>
              <a:gd name="connsiteX2589" fmla="*/ 18024 w 6386648"/>
              <a:gd name="connsiteY2589" fmla="*/ 65010 h 1849426"/>
              <a:gd name="connsiteX2590" fmla="*/ 5052841 w 6386648"/>
              <a:gd name="connsiteY2590" fmla="*/ 59002 h 1849426"/>
              <a:gd name="connsiteX2591" fmla="*/ 5070866 w 6386648"/>
              <a:gd name="connsiteY2591" fmla="*/ 77026 h 1849426"/>
              <a:gd name="connsiteX2592" fmla="*/ 5052841 w 6386648"/>
              <a:gd name="connsiteY2592" fmla="*/ 95051 h 1849426"/>
              <a:gd name="connsiteX2593" fmla="*/ 5034817 w 6386648"/>
              <a:gd name="connsiteY2593" fmla="*/ 77026 h 1849426"/>
              <a:gd name="connsiteX2594" fmla="*/ 5052841 w 6386648"/>
              <a:gd name="connsiteY2594" fmla="*/ 59002 h 1849426"/>
              <a:gd name="connsiteX2595" fmla="*/ 3490726 w 6386648"/>
              <a:gd name="connsiteY2595" fmla="*/ 59002 h 1849426"/>
              <a:gd name="connsiteX2596" fmla="*/ 3508751 w 6386648"/>
              <a:gd name="connsiteY2596" fmla="*/ 77026 h 1849426"/>
              <a:gd name="connsiteX2597" fmla="*/ 3490726 w 6386648"/>
              <a:gd name="connsiteY2597" fmla="*/ 95051 h 1849426"/>
              <a:gd name="connsiteX2598" fmla="*/ 3472702 w 6386648"/>
              <a:gd name="connsiteY2598" fmla="*/ 77026 h 1849426"/>
              <a:gd name="connsiteX2599" fmla="*/ 3490726 w 6386648"/>
              <a:gd name="connsiteY2599" fmla="*/ 59002 h 1849426"/>
              <a:gd name="connsiteX2600" fmla="*/ 1447960 w 6386648"/>
              <a:gd name="connsiteY2600" fmla="*/ 59002 h 1849426"/>
              <a:gd name="connsiteX2601" fmla="*/ 1465985 w 6386648"/>
              <a:gd name="connsiteY2601" fmla="*/ 77026 h 1849426"/>
              <a:gd name="connsiteX2602" fmla="*/ 1447960 w 6386648"/>
              <a:gd name="connsiteY2602" fmla="*/ 95051 h 1849426"/>
              <a:gd name="connsiteX2603" fmla="*/ 1429936 w 6386648"/>
              <a:gd name="connsiteY2603" fmla="*/ 77026 h 1849426"/>
              <a:gd name="connsiteX2604" fmla="*/ 1447960 w 6386648"/>
              <a:gd name="connsiteY2604" fmla="*/ 59002 h 1849426"/>
              <a:gd name="connsiteX2605" fmla="*/ 2192969 w 6386648"/>
              <a:gd name="connsiteY2605" fmla="*/ 46987 h 1849426"/>
              <a:gd name="connsiteX2606" fmla="*/ 2210994 w 6386648"/>
              <a:gd name="connsiteY2606" fmla="*/ 65012 h 1849426"/>
              <a:gd name="connsiteX2607" fmla="*/ 2192969 w 6386648"/>
              <a:gd name="connsiteY2607" fmla="*/ 83036 h 1849426"/>
              <a:gd name="connsiteX2608" fmla="*/ 2174945 w 6386648"/>
              <a:gd name="connsiteY2608" fmla="*/ 65012 h 1849426"/>
              <a:gd name="connsiteX2609" fmla="*/ 2192969 w 6386648"/>
              <a:gd name="connsiteY2609" fmla="*/ 46987 h 1849426"/>
              <a:gd name="connsiteX2610" fmla="*/ 4434003 w 6386648"/>
              <a:gd name="connsiteY2610" fmla="*/ 40979 h 1849426"/>
              <a:gd name="connsiteX2611" fmla="*/ 4452028 w 6386648"/>
              <a:gd name="connsiteY2611" fmla="*/ 59003 h 1849426"/>
              <a:gd name="connsiteX2612" fmla="*/ 4434003 w 6386648"/>
              <a:gd name="connsiteY2612" fmla="*/ 77028 h 1849426"/>
              <a:gd name="connsiteX2613" fmla="*/ 4415979 w 6386648"/>
              <a:gd name="connsiteY2613" fmla="*/ 59003 h 1849426"/>
              <a:gd name="connsiteX2614" fmla="*/ 4434003 w 6386648"/>
              <a:gd name="connsiteY2614" fmla="*/ 40979 h 1849426"/>
              <a:gd name="connsiteX2615" fmla="*/ 3616897 w 6386648"/>
              <a:gd name="connsiteY2615" fmla="*/ 40979 h 1849426"/>
              <a:gd name="connsiteX2616" fmla="*/ 3634922 w 6386648"/>
              <a:gd name="connsiteY2616" fmla="*/ 59003 h 1849426"/>
              <a:gd name="connsiteX2617" fmla="*/ 3616897 w 6386648"/>
              <a:gd name="connsiteY2617" fmla="*/ 77028 h 1849426"/>
              <a:gd name="connsiteX2618" fmla="*/ 3598872 w 6386648"/>
              <a:gd name="connsiteY2618" fmla="*/ 59003 h 1849426"/>
              <a:gd name="connsiteX2619" fmla="*/ 3616897 w 6386648"/>
              <a:gd name="connsiteY2619" fmla="*/ 40979 h 1849426"/>
              <a:gd name="connsiteX2620" fmla="*/ 1826473 w 6386648"/>
              <a:gd name="connsiteY2620" fmla="*/ 40979 h 1849426"/>
              <a:gd name="connsiteX2621" fmla="*/ 1844497 w 6386648"/>
              <a:gd name="connsiteY2621" fmla="*/ 59003 h 1849426"/>
              <a:gd name="connsiteX2622" fmla="*/ 1826473 w 6386648"/>
              <a:gd name="connsiteY2622" fmla="*/ 77028 h 1849426"/>
              <a:gd name="connsiteX2623" fmla="*/ 1808448 w 6386648"/>
              <a:gd name="connsiteY2623" fmla="*/ 59003 h 1849426"/>
              <a:gd name="connsiteX2624" fmla="*/ 1826473 w 6386648"/>
              <a:gd name="connsiteY2624" fmla="*/ 40979 h 1849426"/>
              <a:gd name="connsiteX2625" fmla="*/ 5942045 w 6386648"/>
              <a:gd name="connsiteY2625" fmla="*/ 34970 h 1849426"/>
              <a:gd name="connsiteX2626" fmla="*/ 5960070 w 6386648"/>
              <a:gd name="connsiteY2626" fmla="*/ 52994 h 1849426"/>
              <a:gd name="connsiteX2627" fmla="*/ 5942045 w 6386648"/>
              <a:gd name="connsiteY2627" fmla="*/ 71019 h 1849426"/>
              <a:gd name="connsiteX2628" fmla="*/ 5924021 w 6386648"/>
              <a:gd name="connsiteY2628" fmla="*/ 52994 h 1849426"/>
              <a:gd name="connsiteX2629" fmla="*/ 5942045 w 6386648"/>
              <a:gd name="connsiteY2629" fmla="*/ 34970 h 1849426"/>
              <a:gd name="connsiteX2630" fmla="*/ 5719744 w 6386648"/>
              <a:gd name="connsiteY2630" fmla="*/ 34970 h 1849426"/>
              <a:gd name="connsiteX2631" fmla="*/ 5737769 w 6386648"/>
              <a:gd name="connsiteY2631" fmla="*/ 52994 h 1849426"/>
              <a:gd name="connsiteX2632" fmla="*/ 5719744 w 6386648"/>
              <a:gd name="connsiteY2632" fmla="*/ 71019 h 1849426"/>
              <a:gd name="connsiteX2633" fmla="*/ 5701719 w 6386648"/>
              <a:gd name="connsiteY2633" fmla="*/ 52994 h 1849426"/>
              <a:gd name="connsiteX2634" fmla="*/ 5719744 w 6386648"/>
              <a:gd name="connsiteY2634" fmla="*/ 34970 h 1849426"/>
              <a:gd name="connsiteX2635" fmla="*/ 1171586 w 6386648"/>
              <a:gd name="connsiteY2635" fmla="*/ 34970 h 1849426"/>
              <a:gd name="connsiteX2636" fmla="*/ 1189611 w 6386648"/>
              <a:gd name="connsiteY2636" fmla="*/ 52994 h 1849426"/>
              <a:gd name="connsiteX2637" fmla="*/ 1171586 w 6386648"/>
              <a:gd name="connsiteY2637" fmla="*/ 71019 h 1849426"/>
              <a:gd name="connsiteX2638" fmla="*/ 1153562 w 6386648"/>
              <a:gd name="connsiteY2638" fmla="*/ 52994 h 1849426"/>
              <a:gd name="connsiteX2639" fmla="*/ 1171586 w 6386648"/>
              <a:gd name="connsiteY2639" fmla="*/ 34970 h 1849426"/>
              <a:gd name="connsiteX2640" fmla="*/ 937268 w 6386648"/>
              <a:gd name="connsiteY2640" fmla="*/ 34970 h 1849426"/>
              <a:gd name="connsiteX2641" fmla="*/ 955293 w 6386648"/>
              <a:gd name="connsiteY2641" fmla="*/ 52994 h 1849426"/>
              <a:gd name="connsiteX2642" fmla="*/ 937268 w 6386648"/>
              <a:gd name="connsiteY2642" fmla="*/ 71019 h 1849426"/>
              <a:gd name="connsiteX2643" fmla="*/ 919244 w 6386648"/>
              <a:gd name="connsiteY2643" fmla="*/ 52994 h 1849426"/>
              <a:gd name="connsiteX2644" fmla="*/ 937268 w 6386648"/>
              <a:gd name="connsiteY2644" fmla="*/ 34970 h 1849426"/>
              <a:gd name="connsiteX2645" fmla="*/ 426577 w 6386648"/>
              <a:gd name="connsiteY2645" fmla="*/ 34970 h 1849426"/>
              <a:gd name="connsiteX2646" fmla="*/ 444602 w 6386648"/>
              <a:gd name="connsiteY2646" fmla="*/ 52994 h 1849426"/>
              <a:gd name="connsiteX2647" fmla="*/ 426577 w 6386648"/>
              <a:gd name="connsiteY2647" fmla="*/ 71019 h 1849426"/>
              <a:gd name="connsiteX2648" fmla="*/ 408553 w 6386648"/>
              <a:gd name="connsiteY2648" fmla="*/ 52994 h 1849426"/>
              <a:gd name="connsiteX2649" fmla="*/ 426577 w 6386648"/>
              <a:gd name="connsiteY2649" fmla="*/ 34970 h 1849426"/>
              <a:gd name="connsiteX2650" fmla="*/ 6146322 w 6386648"/>
              <a:gd name="connsiteY2650" fmla="*/ 28962 h 1849426"/>
              <a:gd name="connsiteX2651" fmla="*/ 6164347 w 6386648"/>
              <a:gd name="connsiteY2651" fmla="*/ 46986 h 1849426"/>
              <a:gd name="connsiteX2652" fmla="*/ 6146322 w 6386648"/>
              <a:gd name="connsiteY2652" fmla="*/ 65011 h 1849426"/>
              <a:gd name="connsiteX2653" fmla="*/ 6128298 w 6386648"/>
              <a:gd name="connsiteY2653" fmla="*/ 46986 h 1849426"/>
              <a:gd name="connsiteX2654" fmla="*/ 6146322 w 6386648"/>
              <a:gd name="connsiteY2654" fmla="*/ 28962 h 1849426"/>
              <a:gd name="connsiteX2655" fmla="*/ 4776467 w 6386648"/>
              <a:gd name="connsiteY2655" fmla="*/ 28962 h 1849426"/>
              <a:gd name="connsiteX2656" fmla="*/ 4794492 w 6386648"/>
              <a:gd name="connsiteY2656" fmla="*/ 46986 h 1849426"/>
              <a:gd name="connsiteX2657" fmla="*/ 4776467 w 6386648"/>
              <a:gd name="connsiteY2657" fmla="*/ 65011 h 1849426"/>
              <a:gd name="connsiteX2658" fmla="*/ 4758443 w 6386648"/>
              <a:gd name="connsiteY2658" fmla="*/ 46986 h 1849426"/>
              <a:gd name="connsiteX2659" fmla="*/ 4776467 w 6386648"/>
              <a:gd name="connsiteY2659" fmla="*/ 28962 h 1849426"/>
              <a:gd name="connsiteX2660" fmla="*/ 2451318 w 6386648"/>
              <a:gd name="connsiteY2660" fmla="*/ 28962 h 1849426"/>
              <a:gd name="connsiteX2661" fmla="*/ 2469343 w 6386648"/>
              <a:gd name="connsiteY2661" fmla="*/ 46986 h 1849426"/>
              <a:gd name="connsiteX2662" fmla="*/ 2451318 w 6386648"/>
              <a:gd name="connsiteY2662" fmla="*/ 65011 h 1849426"/>
              <a:gd name="connsiteX2663" fmla="*/ 2433294 w 6386648"/>
              <a:gd name="connsiteY2663" fmla="*/ 46986 h 1849426"/>
              <a:gd name="connsiteX2664" fmla="*/ 2451318 w 6386648"/>
              <a:gd name="connsiteY2664" fmla="*/ 28962 h 1849426"/>
              <a:gd name="connsiteX2665" fmla="*/ 150203 w 6386648"/>
              <a:gd name="connsiteY2665" fmla="*/ 28962 h 1849426"/>
              <a:gd name="connsiteX2666" fmla="*/ 168228 w 6386648"/>
              <a:gd name="connsiteY2666" fmla="*/ 46986 h 1849426"/>
              <a:gd name="connsiteX2667" fmla="*/ 150203 w 6386648"/>
              <a:gd name="connsiteY2667" fmla="*/ 65011 h 1849426"/>
              <a:gd name="connsiteX2668" fmla="*/ 132179 w 6386648"/>
              <a:gd name="connsiteY2668" fmla="*/ 46986 h 1849426"/>
              <a:gd name="connsiteX2669" fmla="*/ 150203 w 6386648"/>
              <a:gd name="connsiteY2669" fmla="*/ 28962 h 1849426"/>
              <a:gd name="connsiteX2670" fmla="*/ 4277792 w 6386648"/>
              <a:gd name="connsiteY2670" fmla="*/ 22954 h 1849426"/>
              <a:gd name="connsiteX2671" fmla="*/ 4295817 w 6386648"/>
              <a:gd name="connsiteY2671" fmla="*/ 40978 h 1849426"/>
              <a:gd name="connsiteX2672" fmla="*/ 4277792 w 6386648"/>
              <a:gd name="connsiteY2672" fmla="*/ 59003 h 1849426"/>
              <a:gd name="connsiteX2673" fmla="*/ 4259767 w 6386648"/>
              <a:gd name="connsiteY2673" fmla="*/ 40978 h 1849426"/>
              <a:gd name="connsiteX2674" fmla="*/ 4277792 w 6386648"/>
              <a:gd name="connsiteY2674" fmla="*/ 22954 h 1849426"/>
              <a:gd name="connsiteX2675" fmla="*/ 4145613 w 6386648"/>
              <a:gd name="connsiteY2675" fmla="*/ 22954 h 1849426"/>
              <a:gd name="connsiteX2676" fmla="*/ 4163638 w 6386648"/>
              <a:gd name="connsiteY2676" fmla="*/ 40978 h 1849426"/>
              <a:gd name="connsiteX2677" fmla="*/ 4145613 w 6386648"/>
              <a:gd name="connsiteY2677" fmla="*/ 59003 h 1849426"/>
              <a:gd name="connsiteX2678" fmla="*/ 4127589 w 6386648"/>
              <a:gd name="connsiteY2678" fmla="*/ 40978 h 1849426"/>
              <a:gd name="connsiteX2679" fmla="*/ 4145613 w 6386648"/>
              <a:gd name="connsiteY2679" fmla="*/ 22954 h 1849426"/>
              <a:gd name="connsiteX2680" fmla="*/ 817106 w 6386648"/>
              <a:gd name="connsiteY2680" fmla="*/ 22954 h 1849426"/>
              <a:gd name="connsiteX2681" fmla="*/ 829123 w 6386648"/>
              <a:gd name="connsiteY2681" fmla="*/ 34970 h 1849426"/>
              <a:gd name="connsiteX2682" fmla="*/ 817106 w 6386648"/>
              <a:gd name="connsiteY2682" fmla="*/ 46987 h 1849426"/>
              <a:gd name="connsiteX2683" fmla="*/ 805090 w 6386648"/>
              <a:gd name="connsiteY2683" fmla="*/ 34970 h 1849426"/>
              <a:gd name="connsiteX2684" fmla="*/ 817106 w 6386648"/>
              <a:gd name="connsiteY2684" fmla="*/ 22954 h 1849426"/>
              <a:gd name="connsiteX2685" fmla="*/ 5491435 w 6386648"/>
              <a:gd name="connsiteY2685" fmla="*/ 16946 h 1849426"/>
              <a:gd name="connsiteX2686" fmla="*/ 5509460 w 6386648"/>
              <a:gd name="connsiteY2686" fmla="*/ 34971 h 1849426"/>
              <a:gd name="connsiteX2687" fmla="*/ 5491435 w 6386648"/>
              <a:gd name="connsiteY2687" fmla="*/ 52995 h 1849426"/>
              <a:gd name="connsiteX2688" fmla="*/ 5473411 w 6386648"/>
              <a:gd name="connsiteY2688" fmla="*/ 34971 h 1849426"/>
              <a:gd name="connsiteX2689" fmla="*/ 5491435 w 6386648"/>
              <a:gd name="connsiteY2689" fmla="*/ 16946 h 1849426"/>
              <a:gd name="connsiteX2690" fmla="*/ 5323207 w 6386648"/>
              <a:gd name="connsiteY2690" fmla="*/ 16946 h 1849426"/>
              <a:gd name="connsiteX2691" fmla="*/ 5341232 w 6386648"/>
              <a:gd name="connsiteY2691" fmla="*/ 34971 h 1849426"/>
              <a:gd name="connsiteX2692" fmla="*/ 5323207 w 6386648"/>
              <a:gd name="connsiteY2692" fmla="*/ 52995 h 1849426"/>
              <a:gd name="connsiteX2693" fmla="*/ 5305183 w 6386648"/>
              <a:gd name="connsiteY2693" fmla="*/ 34971 h 1849426"/>
              <a:gd name="connsiteX2694" fmla="*/ 5323207 w 6386648"/>
              <a:gd name="connsiteY2694" fmla="*/ 16946 h 1849426"/>
              <a:gd name="connsiteX2695" fmla="*/ 4632272 w 6386648"/>
              <a:gd name="connsiteY2695" fmla="*/ 16946 h 1849426"/>
              <a:gd name="connsiteX2696" fmla="*/ 4650297 w 6386648"/>
              <a:gd name="connsiteY2696" fmla="*/ 34971 h 1849426"/>
              <a:gd name="connsiteX2697" fmla="*/ 4632272 w 6386648"/>
              <a:gd name="connsiteY2697" fmla="*/ 52995 h 1849426"/>
              <a:gd name="connsiteX2698" fmla="*/ 4614248 w 6386648"/>
              <a:gd name="connsiteY2698" fmla="*/ 34971 h 1849426"/>
              <a:gd name="connsiteX2699" fmla="*/ 4632272 w 6386648"/>
              <a:gd name="connsiteY2699" fmla="*/ 16946 h 1849426"/>
              <a:gd name="connsiteX2700" fmla="*/ 3226368 w 6386648"/>
              <a:gd name="connsiteY2700" fmla="*/ 16946 h 1849426"/>
              <a:gd name="connsiteX2701" fmla="*/ 3244393 w 6386648"/>
              <a:gd name="connsiteY2701" fmla="*/ 34971 h 1849426"/>
              <a:gd name="connsiteX2702" fmla="*/ 3226368 w 6386648"/>
              <a:gd name="connsiteY2702" fmla="*/ 52995 h 1849426"/>
              <a:gd name="connsiteX2703" fmla="*/ 3208343 w 6386648"/>
              <a:gd name="connsiteY2703" fmla="*/ 34971 h 1849426"/>
              <a:gd name="connsiteX2704" fmla="*/ 3226368 w 6386648"/>
              <a:gd name="connsiteY2704" fmla="*/ 16946 h 1849426"/>
              <a:gd name="connsiteX2705" fmla="*/ 3983393 w 6386648"/>
              <a:gd name="connsiteY2705" fmla="*/ 10938 h 1849426"/>
              <a:gd name="connsiteX2706" fmla="*/ 4001418 w 6386648"/>
              <a:gd name="connsiteY2706" fmla="*/ 28962 h 1849426"/>
              <a:gd name="connsiteX2707" fmla="*/ 3983393 w 6386648"/>
              <a:gd name="connsiteY2707" fmla="*/ 46987 h 1849426"/>
              <a:gd name="connsiteX2708" fmla="*/ 3965369 w 6386648"/>
              <a:gd name="connsiteY2708" fmla="*/ 28962 h 1849426"/>
              <a:gd name="connsiteX2709" fmla="*/ 3983393 w 6386648"/>
              <a:gd name="connsiteY2709" fmla="*/ 10938 h 1849426"/>
              <a:gd name="connsiteX2710" fmla="*/ 1039407 w 6386648"/>
              <a:gd name="connsiteY2710" fmla="*/ 10938 h 1849426"/>
              <a:gd name="connsiteX2711" fmla="*/ 1057432 w 6386648"/>
              <a:gd name="connsiteY2711" fmla="*/ 28962 h 1849426"/>
              <a:gd name="connsiteX2712" fmla="*/ 1039407 w 6386648"/>
              <a:gd name="connsiteY2712" fmla="*/ 46987 h 1849426"/>
              <a:gd name="connsiteX2713" fmla="*/ 1021383 w 6386648"/>
              <a:gd name="connsiteY2713" fmla="*/ 28962 h 1849426"/>
              <a:gd name="connsiteX2714" fmla="*/ 1039407 w 6386648"/>
              <a:gd name="connsiteY2714" fmla="*/ 10938 h 1849426"/>
              <a:gd name="connsiteX2715" fmla="*/ 312422 w 6386648"/>
              <a:gd name="connsiteY2715" fmla="*/ 10938 h 1849426"/>
              <a:gd name="connsiteX2716" fmla="*/ 330447 w 6386648"/>
              <a:gd name="connsiteY2716" fmla="*/ 28962 h 1849426"/>
              <a:gd name="connsiteX2717" fmla="*/ 312422 w 6386648"/>
              <a:gd name="connsiteY2717" fmla="*/ 46987 h 1849426"/>
              <a:gd name="connsiteX2718" fmla="*/ 294398 w 6386648"/>
              <a:gd name="connsiteY2718" fmla="*/ 28962 h 1849426"/>
              <a:gd name="connsiteX2719" fmla="*/ 312422 w 6386648"/>
              <a:gd name="connsiteY2719" fmla="*/ 10938 h 1849426"/>
              <a:gd name="connsiteX2720" fmla="*/ 3839198 w 6386648"/>
              <a:gd name="connsiteY2720" fmla="*/ 4930 h 1849426"/>
              <a:gd name="connsiteX2721" fmla="*/ 3857223 w 6386648"/>
              <a:gd name="connsiteY2721" fmla="*/ 22954 h 1849426"/>
              <a:gd name="connsiteX2722" fmla="*/ 3839198 w 6386648"/>
              <a:gd name="connsiteY2722" fmla="*/ 40979 h 1849426"/>
              <a:gd name="connsiteX2723" fmla="*/ 3821174 w 6386648"/>
              <a:gd name="connsiteY2723" fmla="*/ 22954 h 1849426"/>
              <a:gd name="connsiteX2724" fmla="*/ 3839198 w 6386648"/>
              <a:gd name="connsiteY2724" fmla="*/ 4930 h 1849426"/>
              <a:gd name="connsiteX2725" fmla="*/ 3388588 w 6386648"/>
              <a:gd name="connsiteY2725" fmla="*/ 4930 h 1849426"/>
              <a:gd name="connsiteX2726" fmla="*/ 3406613 w 6386648"/>
              <a:gd name="connsiteY2726" fmla="*/ 22954 h 1849426"/>
              <a:gd name="connsiteX2727" fmla="*/ 3388588 w 6386648"/>
              <a:gd name="connsiteY2727" fmla="*/ 40979 h 1849426"/>
              <a:gd name="connsiteX2728" fmla="*/ 3370564 w 6386648"/>
              <a:gd name="connsiteY2728" fmla="*/ 22954 h 1849426"/>
              <a:gd name="connsiteX2729" fmla="*/ 3388588 w 6386648"/>
              <a:gd name="connsiteY2729" fmla="*/ 4930 h 1849426"/>
              <a:gd name="connsiteX2730" fmla="*/ 5171526 w 6386648"/>
              <a:gd name="connsiteY2730" fmla="*/ 0 h 1849426"/>
              <a:gd name="connsiteX2731" fmla="*/ 5198514 w 6386648"/>
              <a:gd name="connsiteY2731" fmla="*/ 0 h 1849426"/>
              <a:gd name="connsiteX2732" fmla="*/ 5203045 w 6386648"/>
              <a:gd name="connsiteY2732" fmla="*/ 10937 h 1849426"/>
              <a:gd name="connsiteX2733" fmla="*/ 5185020 w 6386648"/>
              <a:gd name="connsiteY2733" fmla="*/ 28962 h 1849426"/>
              <a:gd name="connsiteX2734" fmla="*/ 5166996 w 6386648"/>
              <a:gd name="connsiteY2734" fmla="*/ 10937 h 1849426"/>
              <a:gd name="connsiteX2735" fmla="*/ 4908761 w 6386648"/>
              <a:gd name="connsiteY2735" fmla="*/ 0 h 1849426"/>
              <a:gd name="connsiteX2736" fmla="*/ 4932564 w 6386648"/>
              <a:gd name="connsiteY2736" fmla="*/ 0 h 1849426"/>
              <a:gd name="connsiteX2737" fmla="*/ 4920662 w 6386648"/>
              <a:gd name="connsiteY2737" fmla="*/ 4930 h 1849426"/>
              <a:gd name="connsiteX2738" fmla="*/ 3701458 w 6386648"/>
              <a:gd name="connsiteY2738" fmla="*/ 0 h 1849426"/>
              <a:gd name="connsiteX2739" fmla="*/ 3736613 w 6386648"/>
              <a:gd name="connsiteY2739" fmla="*/ 0 h 1849426"/>
              <a:gd name="connsiteX2740" fmla="*/ 3731781 w 6386648"/>
              <a:gd name="connsiteY2740" fmla="*/ 11667 h 1849426"/>
              <a:gd name="connsiteX2741" fmla="*/ 3719035 w 6386648"/>
              <a:gd name="connsiteY2741" fmla="*/ 16946 h 1849426"/>
              <a:gd name="connsiteX2742" fmla="*/ 3706290 w 6386648"/>
              <a:gd name="connsiteY2742" fmla="*/ 11667 h 1849426"/>
              <a:gd name="connsiteX2743" fmla="*/ 3058255 w 6386648"/>
              <a:gd name="connsiteY2743" fmla="*/ 0 h 1849426"/>
              <a:gd name="connsiteX2744" fmla="*/ 3082058 w 6386648"/>
              <a:gd name="connsiteY2744" fmla="*/ 0 h 1849426"/>
              <a:gd name="connsiteX2745" fmla="*/ 3070156 w 6386648"/>
              <a:gd name="connsiteY2745" fmla="*/ 4930 h 1849426"/>
              <a:gd name="connsiteX2746" fmla="*/ 2908383 w 6386648"/>
              <a:gd name="connsiteY2746" fmla="*/ 0 h 1849426"/>
              <a:gd name="connsiteX2747" fmla="*/ 2943539 w 6386648"/>
              <a:gd name="connsiteY2747" fmla="*/ 0 h 1849426"/>
              <a:gd name="connsiteX2748" fmla="*/ 2938707 w 6386648"/>
              <a:gd name="connsiteY2748" fmla="*/ 11667 h 1849426"/>
              <a:gd name="connsiteX2749" fmla="*/ 2925961 w 6386648"/>
              <a:gd name="connsiteY2749" fmla="*/ 16946 h 1849426"/>
              <a:gd name="connsiteX2750" fmla="*/ 2913216 w 6386648"/>
              <a:gd name="connsiteY2750" fmla="*/ 11667 h 1849426"/>
              <a:gd name="connsiteX2751" fmla="*/ 2794230 w 6386648"/>
              <a:gd name="connsiteY2751" fmla="*/ 0 h 1849426"/>
              <a:gd name="connsiteX2752" fmla="*/ 2829385 w 6386648"/>
              <a:gd name="connsiteY2752" fmla="*/ 0 h 1849426"/>
              <a:gd name="connsiteX2753" fmla="*/ 2824553 w 6386648"/>
              <a:gd name="connsiteY2753" fmla="*/ 11667 h 1849426"/>
              <a:gd name="connsiteX2754" fmla="*/ 2811807 w 6386648"/>
              <a:gd name="connsiteY2754" fmla="*/ 16946 h 1849426"/>
              <a:gd name="connsiteX2755" fmla="*/ 2799062 w 6386648"/>
              <a:gd name="connsiteY2755" fmla="*/ 11667 h 1849426"/>
              <a:gd name="connsiteX2756" fmla="*/ 2675662 w 6386648"/>
              <a:gd name="connsiteY2756" fmla="*/ 0 h 1849426"/>
              <a:gd name="connsiteX2757" fmla="*/ 2707627 w 6386648"/>
              <a:gd name="connsiteY2757" fmla="*/ 0 h 1849426"/>
              <a:gd name="connsiteX2758" fmla="*/ 2709669 w 6386648"/>
              <a:gd name="connsiteY2758" fmla="*/ 4930 h 1849426"/>
              <a:gd name="connsiteX2759" fmla="*/ 2691644 w 6386648"/>
              <a:gd name="connsiteY2759" fmla="*/ 22954 h 1849426"/>
              <a:gd name="connsiteX2760" fmla="*/ 2673620 w 6386648"/>
              <a:gd name="connsiteY2760" fmla="*/ 4930 h 1849426"/>
              <a:gd name="connsiteX2761" fmla="*/ 2543483 w 6386648"/>
              <a:gd name="connsiteY2761" fmla="*/ 0 h 1849426"/>
              <a:gd name="connsiteX2762" fmla="*/ 2575448 w 6386648"/>
              <a:gd name="connsiteY2762" fmla="*/ 0 h 1849426"/>
              <a:gd name="connsiteX2763" fmla="*/ 2577490 w 6386648"/>
              <a:gd name="connsiteY2763" fmla="*/ 4930 h 1849426"/>
              <a:gd name="connsiteX2764" fmla="*/ 2559465 w 6386648"/>
              <a:gd name="connsiteY2764" fmla="*/ 22954 h 1849426"/>
              <a:gd name="connsiteX2765" fmla="*/ 2541441 w 6386648"/>
              <a:gd name="connsiteY2765" fmla="*/ 4930 h 1849426"/>
              <a:gd name="connsiteX2766" fmla="*/ 2047297 w 6386648"/>
              <a:gd name="connsiteY2766" fmla="*/ 0 h 1849426"/>
              <a:gd name="connsiteX2767" fmla="*/ 2074285 w 6386648"/>
              <a:gd name="connsiteY2767" fmla="*/ 0 h 1849426"/>
              <a:gd name="connsiteX2768" fmla="*/ 2078815 w 6386648"/>
              <a:gd name="connsiteY2768" fmla="*/ 10937 h 1849426"/>
              <a:gd name="connsiteX2769" fmla="*/ 2060790 w 6386648"/>
              <a:gd name="connsiteY2769" fmla="*/ 28962 h 1849426"/>
              <a:gd name="connsiteX2770" fmla="*/ 2042766 w 6386648"/>
              <a:gd name="connsiteY2770" fmla="*/ 10937 h 1849426"/>
              <a:gd name="connsiteX2771" fmla="*/ 1932017 w 6386648"/>
              <a:gd name="connsiteY2771" fmla="*/ 0 h 1849426"/>
              <a:gd name="connsiteX2772" fmla="*/ 1937222 w 6386648"/>
              <a:gd name="connsiteY2772" fmla="*/ 0 h 1849426"/>
              <a:gd name="connsiteX2773" fmla="*/ 1947365 w 6386648"/>
              <a:gd name="connsiteY2773" fmla="*/ 4201 h 1849426"/>
              <a:gd name="connsiteX2774" fmla="*/ 1952644 w 6386648"/>
              <a:gd name="connsiteY2774" fmla="*/ 16946 h 1849426"/>
              <a:gd name="connsiteX2775" fmla="*/ 1934619 w 6386648"/>
              <a:gd name="connsiteY2775" fmla="*/ 34971 h 1849426"/>
              <a:gd name="connsiteX2776" fmla="*/ 1916595 w 6386648"/>
              <a:gd name="connsiteY2776" fmla="*/ 16946 h 1849426"/>
              <a:gd name="connsiteX2777" fmla="*/ 1921875 w 6386648"/>
              <a:gd name="connsiteY2777" fmla="*/ 4201 h 1849426"/>
              <a:gd name="connsiteX2778" fmla="*/ 1694741 w 6386648"/>
              <a:gd name="connsiteY2778" fmla="*/ 0 h 1849426"/>
              <a:gd name="connsiteX2779" fmla="*/ 1729896 w 6386648"/>
              <a:gd name="connsiteY2779" fmla="*/ 0 h 1849426"/>
              <a:gd name="connsiteX2780" fmla="*/ 1725064 w 6386648"/>
              <a:gd name="connsiteY2780" fmla="*/ 11667 h 1849426"/>
              <a:gd name="connsiteX2781" fmla="*/ 1712318 w 6386648"/>
              <a:gd name="connsiteY2781" fmla="*/ 16946 h 1849426"/>
              <a:gd name="connsiteX2782" fmla="*/ 1699574 w 6386648"/>
              <a:gd name="connsiteY2782" fmla="*/ 11667 h 1849426"/>
              <a:gd name="connsiteX2783" fmla="*/ 1586594 w 6386648"/>
              <a:gd name="connsiteY2783" fmla="*/ 0 h 1849426"/>
              <a:gd name="connsiteX2784" fmla="*/ 1621749 w 6386648"/>
              <a:gd name="connsiteY2784" fmla="*/ 0 h 1849426"/>
              <a:gd name="connsiteX2785" fmla="*/ 1616917 w 6386648"/>
              <a:gd name="connsiteY2785" fmla="*/ 11667 h 1849426"/>
              <a:gd name="connsiteX2786" fmla="*/ 1604171 w 6386648"/>
              <a:gd name="connsiteY2786" fmla="*/ 16946 h 1849426"/>
              <a:gd name="connsiteX2787" fmla="*/ 1591427 w 6386648"/>
              <a:gd name="connsiteY2787" fmla="*/ 11667 h 1849426"/>
              <a:gd name="connsiteX2788" fmla="*/ 1328245 w 6386648"/>
              <a:gd name="connsiteY2788" fmla="*/ 0 h 1849426"/>
              <a:gd name="connsiteX2789" fmla="*/ 1363400 w 6386648"/>
              <a:gd name="connsiteY2789" fmla="*/ 0 h 1849426"/>
              <a:gd name="connsiteX2790" fmla="*/ 1358568 w 6386648"/>
              <a:gd name="connsiteY2790" fmla="*/ 11667 h 1849426"/>
              <a:gd name="connsiteX2791" fmla="*/ 1345823 w 6386648"/>
              <a:gd name="connsiteY2791" fmla="*/ 16946 h 1849426"/>
              <a:gd name="connsiteX2792" fmla="*/ 1333078 w 6386648"/>
              <a:gd name="connsiteY2792" fmla="*/ 11667 h 1849426"/>
              <a:gd name="connsiteX2793" fmla="*/ 636977 w 6386648"/>
              <a:gd name="connsiteY2793" fmla="*/ 0 h 1849426"/>
              <a:gd name="connsiteX2794" fmla="*/ 660780 w 6386648"/>
              <a:gd name="connsiteY2794" fmla="*/ 0 h 1849426"/>
              <a:gd name="connsiteX2795" fmla="*/ 648878 w 6386648"/>
              <a:gd name="connsiteY2795" fmla="*/ 4930 h 18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</a:cxnLst>
            <a:rect l="l" t="t" r="r" b="b"/>
            <a:pathLst>
              <a:path w="6386648" h="1849426">
                <a:moveTo>
                  <a:pt x="4421987" y="1813377"/>
                </a:moveTo>
                <a:cubicBezTo>
                  <a:pt x="4431942" y="1813377"/>
                  <a:pt x="4440012" y="1821446"/>
                  <a:pt x="4440012" y="1831401"/>
                </a:cubicBezTo>
                <a:cubicBezTo>
                  <a:pt x="4440012" y="1841356"/>
                  <a:pt x="4431942" y="1849426"/>
                  <a:pt x="4421987" y="1849426"/>
                </a:cubicBezTo>
                <a:cubicBezTo>
                  <a:pt x="4412032" y="1849426"/>
                  <a:pt x="4403963" y="1841356"/>
                  <a:pt x="4403963" y="1831401"/>
                </a:cubicBezTo>
                <a:cubicBezTo>
                  <a:pt x="4403963" y="1821446"/>
                  <a:pt x="4412032" y="1813377"/>
                  <a:pt x="4421987" y="1813377"/>
                </a:cubicBezTo>
                <a:close/>
                <a:moveTo>
                  <a:pt x="4235735" y="1807369"/>
                </a:moveTo>
                <a:cubicBezTo>
                  <a:pt x="4245690" y="1807369"/>
                  <a:pt x="4253760" y="1815439"/>
                  <a:pt x="4253760" y="1825393"/>
                </a:cubicBezTo>
                <a:cubicBezTo>
                  <a:pt x="4253760" y="1835348"/>
                  <a:pt x="4245690" y="1843418"/>
                  <a:pt x="4235735" y="1843418"/>
                </a:cubicBezTo>
                <a:cubicBezTo>
                  <a:pt x="4225780" y="1843418"/>
                  <a:pt x="4217711" y="1835348"/>
                  <a:pt x="4217711" y="1825393"/>
                </a:cubicBezTo>
                <a:cubicBezTo>
                  <a:pt x="4217711" y="1815439"/>
                  <a:pt x="4225780" y="1807369"/>
                  <a:pt x="4235735" y="1807369"/>
                </a:cubicBezTo>
                <a:close/>
                <a:moveTo>
                  <a:pt x="4566182" y="1795353"/>
                </a:moveTo>
                <a:cubicBezTo>
                  <a:pt x="4576137" y="1795353"/>
                  <a:pt x="4584207" y="1803423"/>
                  <a:pt x="4584207" y="1813377"/>
                </a:cubicBezTo>
                <a:cubicBezTo>
                  <a:pt x="4584207" y="1823332"/>
                  <a:pt x="4576137" y="1831402"/>
                  <a:pt x="4566182" y="1831402"/>
                </a:cubicBezTo>
                <a:cubicBezTo>
                  <a:pt x="4556227" y="1831402"/>
                  <a:pt x="4548158" y="1823332"/>
                  <a:pt x="4548158" y="1813377"/>
                </a:cubicBezTo>
                <a:cubicBezTo>
                  <a:pt x="4548158" y="1803423"/>
                  <a:pt x="4556227" y="1795353"/>
                  <a:pt x="4566182" y="1795353"/>
                </a:cubicBezTo>
                <a:close/>
                <a:moveTo>
                  <a:pt x="4698361" y="1777329"/>
                </a:moveTo>
                <a:cubicBezTo>
                  <a:pt x="4708316" y="1777329"/>
                  <a:pt x="4716386" y="1785399"/>
                  <a:pt x="4716386" y="1795353"/>
                </a:cubicBezTo>
                <a:cubicBezTo>
                  <a:pt x="4716386" y="1805308"/>
                  <a:pt x="4708316" y="1813378"/>
                  <a:pt x="4698361" y="1813378"/>
                </a:cubicBezTo>
                <a:cubicBezTo>
                  <a:pt x="4688406" y="1813378"/>
                  <a:pt x="4680336" y="1805308"/>
                  <a:pt x="4680336" y="1795353"/>
                </a:cubicBezTo>
                <a:cubicBezTo>
                  <a:pt x="4680336" y="1785399"/>
                  <a:pt x="4688406" y="1777329"/>
                  <a:pt x="4698361" y="1777329"/>
                </a:cubicBezTo>
                <a:close/>
                <a:moveTo>
                  <a:pt x="4085531" y="1759304"/>
                </a:moveTo>
                <a:cubicBezTo>
                  <a:pt x="4095486" y="1759304"/>
                  <a:pt x="4103556" y="1767374"/>
                  <a:pt x="4103556" y="1777329"/>
                </a:cubicBezTo>
                <a:cubicBezTo>
                  <a:pt x="4103556" y="1787283"/>
                  <a:pt x="4095486" y="1795353"/>
                  <a:pt x="4085531" y="1795353"/>
                </a:cubicBezTo>
                <a:cubicBezTo>
                  <a:pt x="4075576" y="1795353"/>
                  <a:pt x="4067507" y="1787283"/>
                  <a:pt x="4067507" y="1777329"/>
                </a:cubicBezTo>
                <a:cubicBezTo>
                  <a:pt x="4067507" y="1767374"/>
                  <a:pt x="4075576" y="1759304"/>
                  <a:pt x="4085531" y="1759304"/>
                </a:cubicBezTo>
                <a:close/>
                <a:moveTo>
                  <a:pt x="4301824" y="1723255"/>
                </a:moveTo>
                <a:cubicBezTo>
                  <a:pt x="4311779" y="1723255"/>
                  <a:pt x="4319849" y="1731324"/>
                  <a:pt x="4319849" y="1741279"/>
                </a:cubicBezTo>
                <a:cubicBezTo>
                  <a:pt x="4319849" y="1751234"/>
                  <a:pt x="4311779" y="1759304"/>
                  <a:pt x="4301824" y="1759304"/>
                </a:cubicBezTo>
                <a:cubicBezTo>
                  <a:pt x="4291869" y="1759304"/>
                  <a:pt x="4283800" y="1751234"/>
                  <a:pt x="4283800" y="1741279"/>
                </a:cubicBezTo>
                <a:cubicBezTo>
                  <a:pt x="4283800" y="1731324"/>
                  <a:pt x="4291869" y="1723255"/>
                  <a:pt x="4301824" y="1723255"/>
                </a:cubicBezTo>
                <a:close/>
                <a:moveTo>
                  <a:pt x="4440011" y="1717247"/>
                </a:moveTo>
                <a:cubicBezTo>
                  <a:pt x="4449966" y="1717247"/>
                  <a:pt x="4458036" y="1725317"/>
                  <a:pt x="4458036" y="1735271"/>
                </a:cubicBezTo>
                <a:cubicBezTo>
                  <a:pt x="4458036" y="1745226"/>
                  <a:pt x="4449966" y="1753296"/>
                  <a:pt x="4440011" y="1753296"/>
                </a:cubicBezTo>
                <a:cubicBezTo>
                  <a:pt x="4430057" y="1753296"/>
                  <a:pt x="4421987" y="1745226"/>
                  <a:pt x="4421987" y="1735271"/>
                </a:cubicBezTo>
                <a:cubicBezTo>
                  <a:pt x="4421987" y="1725317"/>
                  <a:pt x="4430057" y="1717247"/>
                  <a:pt x="4440011" y="1717247"/>
                </a:cubicBezTo>
                <a:close/>
                <a:moveTo>
                  <a:pt x="3965369" y="1711239"/>
                </a:moveTo>
                <a:cubicBezTo>
                  <a:pt x="3975324" y="1711239"/>
                  <a:pt x="3983394" y="1719309"/>
                  <a:pt x="3983394" y="1729263"/>
                </a:cubicBezTo>
                <a:cubicBezTo>
                  <a:pt x="3983394" y="1739218"/>
                  <a:pt x="3975324" y="1747288"/>
                  <a:pt x="3965369" y="1747288"/>
                </a:cubicBezTo>
                <a:cubicBezTo>
                  <a:pt x="3955414" y="1747288"/>
                  <a:pt x="3947345" y="1739218"/>
                  <a:pt x="3947345" y="1729263"/>
                </a:cubicBezTo>
                <a:cubicBezTo>
                  <a:pt x="3947345" y="1719309"/>
                  <a:pt x="3955414" y="1711239"/>
                  <a:pt x="3965369" y="1711239"/>
                </a:cubicBezTo>
                <a:close/>
                <a:moveTo>
                  <a:pt x="4836548" y="1705231"/>
                </a:moveTo>
                <a:cubicBezTo>
                  <a:pt x="4846503" y="1705231"/>
                  <a:pt x="4854573" y="1713301"/>
                  <a:pt x="4854573" y="1723255"/>
                </a:cubicBezTo>
                <a:cubicBezTo>
                  <a:pt x="4854573" y="1733210"/>
                  <a:pt x="4846503" y="1741280"/>
                  <a:pt x="4836548" y="1741280"/>
                </a:cubicBezTo>
                <a:cubicBezTo>
                  <a:pt x="4826593" y="1741280"/>
                  <a:pt x="4818524" y="1733210"/>
                  <a:pt x="4818524" y="1723255"/>
                </a:cubicBezTo>
                <a:cubicBezTo>
                  <a:pt x="4818524" y="1713301"/>
                  <a:pt x="4826593" y="1705231"/>
                  <a:pt x="4836548" y="1705231"/>
                </a:cubicBezTo>
                <a:close/>
                <a:moveTo>
                  <a:pt x="4175653" y="1681198"/>
                </a:moveTo>
                <a:cubicBezTo>
                  <a:pt x="4185608" y="1681198"/>
                  <a:pt x="4193678" y="1689268"/>
                  <a:pt x="4193678" y="1699222"/>
                </a:cubicBezTo>
                <a:cubicBezTo>
                  <a:pt x="4193678" y="1709177"/>
                  <a:pt x="4185608" y="1717247"/>
                  <a:pt x="4175653" y="1717247"/>
                </a:cubicBezTo>
                <a:cubicBezTo>
                  <a:pt x="4165698" y="1717247"/>
                  <a:pt x="4157629" y="1709177"/>
                  <a:pt x="4157629" y="1699222"/>
                </a:cubicBezTo>
                <a:cubicBezTo>
                  <a:pt x="4157629" y="1689268"/>
                  <a:pt x="4165698" y="1681198"/>
                  <a:pt x="4175653" y="1681198"/>
                </a:cubicBezTo>
                <a:close/>
                <a:moveTo>
                  <a:pt x="4602231" y="1675190"/>
                </a:moveTo>
                <a:cubicBezTo>
                  <a:pt x="4612186" y="1675190"/>
                  <a:pt x="4620256" y="1683260"/>
                  <a:pt x="4620256" y="1693214"/>
                </a:cubicBezTo>
                <a:cubicBezTo>
                  <a:pt x="4620256" y="1703169"/>
                  <a:pt x="4612186" y="1711239"/>
                  <a:pt x="4602231" y="1711239"/>
                </a:cubicBezTo>
                <a:cubicBezTo>
                  <a:pt x="4592276" y="1711239"/>
                  <a:pt x="4584207" y="1703169"/>
                  <a:pt x="4584207" y="1693214"/>
                </a:cubicBezTo>
                <a:cubicBezTo>
                  <a:pt x="4584207" y="1683260"/>
                  <a:pt x="4592276" y="1675190"/>
                  <a:pt x="4602231" y="1675190"/>
                </a:cubicBezTo>
                <a:close/>
                <a:moveTo>
                  <a:pt x="4734410" y="1663174"/>
                </a:moveTo>
                <a:cubicBezTo>
                  <a:pt x="4744365" y="1663174"/>
                  <a:pt x="4752435" y="1671243"/>
                  <a:pt x="4752435" y="1681198"/>
                </a:cubicBezTo>
                <a:cubicBezTo>
                  <a:pt x="4752435" y="1691153"/>
                  <a:pt x="4744365" y="1699223"/>
                  <a:pt x="4734410" y="1699223"/>
                </a:cubicBezTo>
                <a:cubicBezTo>
                  <a:pt x="4724456" y="1699223"/>
                  <a:pt x="4716386" y="1691153"/>
                  <a:pt x="4716386" y="1681198"/>
                </a:cubicBezTo>
                <a:cubicBezTo>
                  <a:pt x="4716386" y="1671243"/>
                  <a:pt x="4724456" y="1663174"/>
                  <a:pt x="4734410" y="1663174"/>
                </a:cubicBezTo>
                <a:close/>
                <a:moveTo>
                  <a:pt x="3851214" y="1663174"/>
                </a:moveTo>
                <a:cubicBezTo>
                  <a:pt x="3861169" y="1663174"/>
                  <a:pt x="3869239" y="1671243"/>
                  <a:pt x="3869239" y="1681198"/>
                </a:cubicBezTo>
                <a:cubicBezTo>
                  <a:pt x="3869239" y="1691153"/>
                  <a:pt x="3861169" y="1699223"/>
                  <a:pt x="3851214" y="1699223"/>
                </a:cubicBezTo>
                <a:cubicBezTo>
                  <a:pt x="3841259" y="1699223"/>
                  <a:pt x="3833190" y="1691153"/>
                  <a:pt x="3833190" y="1681198"/>
                </a:cubicBezTo>
                <a:cubicBezTo>
                  <a:pt x="3833190" y="1671243"/>
                  <a:pt x="3841259" y="1663174"/>
                  <a:pt x="3851214" y="1663174"/>
                </a:cubicBezTo>
                <a:close/>
                <a:moveTo>
                  <a:pt x="4061499" y="1627125"/>
                </a:moveTo>
                <a:cubicBezTo>
                  <a:pt x="4071454" y="1627125"/>
                  <a:pt x="4079524" y="1635195"/>
                  <a:pt x="4079524" y="1645149"/>
                </a:cubicBezTo>
                <a:cubicBezTo>
                  <a:pt x="4079524" y="1655104"/>
                  <a:pt x="4071454" y="1663174"/>
                  <a:pt x="4061499" y="1663174"/>
                </a:cubicBezTo>
                <a:cubicBezTo>
                  <a:pt x="4051544" y="1663174"/>
                  <a:pt x="4043475" y="1655104"/>
                  <a:pt x="4043475" y="1645149"/>
                </a:cubicBezTo>
                <a:cubicBezTo>
                  <a:pt x="4043475" y="1635195"/>
                  <a:pt x="4051544" y="1627125"/>
                  <a:pt x="4061499" y="1627125"/>
                </a:cubicBezTo>
                <a:close/>
                <a:moveTo>
                  <a:pt x="4482068" y="1621117"/>
                </a:moveTo>
                <a:cubicBezTo>
                  <a:pt x="4492023" y="1621117"/>
                  <a:pt x="4500093" y="1629187"/>
                  <a:pt x="4500093" y="1639141"/>
                </a:cubicBezTo>
                <a:cubicBezTo>
                  <a:pt x="4500093" y="1649096"/>
                  <a:pt x="4492023" y="1657166"/>
                  <a:pt x="4482068" y="1657166"/>
                </a:cubicBezTo>
                <a:cubicBezTo>
                  <a:pt x="4472113" y="1657166"/>
                  <a:pt x="4464044" y="1649096"/>
                  <a:pt x="4464044" y="1639141"/>
                </a:cubicBezTo>
                <a:cubicBezTo>
                  <a:pt x="4464044" y="1629187"/>
                  <a:pt x="4472113" y="1621117"/>
                  <a:pt x="4482068" y="1621117"/>
                </a:cubicBezTo>
                <a:close/>
                <a:moveTo>
                  <a:pt x="4926670" y="1615109"/>
                </a:moveTo>
                <a:cubicBezTo>
                  <a:pt x="4936625" y="1615109"/>
                  <a:pt x="4944695" y="1623179"/>
                  <a:pt x="4944695" y="1633133"/>
                </a:cubicBezTo>
                <a:cubicBezTo>
                  <a:pt x="4944695" y="1643088"/>
                  <a:pt x="4936625" y="1651158"/>
                  <a:pt x="4926670" y="1651158"/>
                </a:cubicBezTo>
                <a:cubicBezTo>
                  <a:pt x="4916715" y="1651158"/>
                  <a:pt x="4908646" y="1643088"/>
                  <a:pt x="4908646" y="1633133"/>
                </a:cubicBezTo>
                <a:cubicBezTo>
                  <a:pt x="4908646" y="1623179"/>
                  <a:pt x="4916715" y="1615109"/>
                  <a:pt x="4926670" y="1615109"/>
                </a:cubicBezTo>
                <a:close/>
                <a:moveTo>
                  <a:pt x="3719035" y="1615109"/>
                </a:moveTo>
                <a:cubicBezTo>
                  <a:pt x="3728990" y="1615109"/>
                  <a:pt x="3737060" y="1623179"/>
                  <a:pt x="3737060" y="1633133"/>
                </a:cubicBezTo>
                <a:cubicBezTo>
                  <a:pt x="3737060" y="1643088"/>
                  <a:pt x="3728990" y="1651158"/>
                  <a:pt x="3719035" y="1651158"/>
                </a:cubicBezTo>
                <a:cubicBezTo>
                  <a:pt x="3709081" y="1651158"/>
                  <a:pt x="3701011" y="1643088"/>
                  <a:pt x="3701011" y="1633133"/>
                </a:cubicBezTo>
                <a:cubicBezTo>
                  <a:pt x="3701011" y="1623179"/>
                  <a:pt x="3709081" y="1615109"/>
                  <a:pt x="3719035" y="1615109"/>
                </a:cubicBezTo>
                <a:close/>
                <a:moveTo>
                  <a:pt x="4343881" y="1603093"/>
                </a:moveTo>
                <a:cubicBezTo>
                  <a:pt x="4353836" y="1603093"/>
                  <a:pt x="4361906" y="1611162"/>
                  <a:pt x="4361906" y="1621117"/>
                </a:cubicBezTo>
                <a:cubicBezTo>
                  <a:pt x="4361906" y="1631072"/>
                  <a:pt x="4353836" y="1639142"/>
                  <a:pt x="4343881" y="1639142"/>
                </a:cubicBezTo>
                <a:cubicBezTo>
                  <a:pt x="4333927" y="1639142"/>
                  <a:pt x="4325857" y="1631072"/>
                  <a:pt x="4325857" y="1621117"/>
                </a:cubicBezTo>
                <a:cubicBezTo>
                  <a:pt x="4325857" y="1611162"/>
                  <a:pt x="4333927" y="1603093"/>
                  <a:pt x="4343881" y="1603093"/>
                </a:cubicBezTo>
                <a:close/>
                <a:moveTo>
                  <a:pt x="4235735" y="1579060"/>
                </a:moveTo>
                <a:cubicBezTo>
                  <a:pt x="4245690" y="1579060"/>
                  <a:pt x="4253760" y="1587130"/>
                  <a:pt x="4253760" y="1597085"/>
                </a:cubicBezTo>
                <a:cubicBezTo>
                  <a:pt x="4253760" y="1607039"/>
                  <a:pt x="4245690" y="1615109"/>
                  <a:pt x="4235735" y="1615109"/>
                </a:cubicBezTo>
                <a:cubicBezTo>
                  <a:pt x="4225780" y="1615109"/>
                  <a:pt x="4217711" y="1607039"/>
                  <a:pt x="4217711" y="1597085"/>
                </a:cubicBezTo>
                <a:cubicBezTo>
                  <a:pt x="4217711" y="1587130"/>
                  <a:pt x="4225780" y="1579060"/>
                  <a:pt x="4235735" y="1579060"/>
                </a:cubicBezTo>
                <a:close/>
                <a:moveTo>
                  <a:pt x="3941336" y="1573052"/>
                </a:moveTo>
                <a:cubicBezTo>
                  <a:pt x="3951291" y="1573052"/>
                  <a:pt x="3959361" y="1581121"/>
                  <a:pt x="3959361" y="1591076"/>
                </a:cubicBezTo>
                <a:cubicBezTo>
                  <a:pt x="3959361" y="1601031"/>
                  <a:pt x="3951291" y="1609101"/>
                  <a:pt x="3941336" y="1609101"/>
                </a:cubicBezTo>
                <a:cubicBezTo>
                  <a:pt x="3931381" y="1609101"/>
                  <a:pt x="3923312" y="1601031"/>
                  <a:pt x="3923312" y="1591076"/>
                </a:cubicBezTo>
                <a:cubicBezTo>
                  <a:pt x="3923312" y="1581121"/>
                  <a:pt x="3931381" y="1573052"/>
                  <a:pt x="3941336" y="1573052"/>
                </a:cubicBezTo>
                <a:close/>
                <a:moveTo>
                  <a:pt x="1057431" y="1567044"/>
                </a:moveTo>
                <a:cubicBezTo>
                  <a:pt x="1067386" y="1567044"/>
                  <a:pt x="1075456" y="1575114"/>
                  <a:pt x="1075456" y="1585068"/>
                </a:cubicBezTo>
                <a:cubicBezTo>
                  <a:pt x="1075456" y="1595023"/>
                  <a:pt x="1067386" y="1603093"/>
                  <a:pt x="1057431" y="1603093"/>
                </a:cubicBezTo>
                <a:cubicBezTo>
                  <a:pt x="1047477" y="1603093"/>
                  <a:pt x="1039407" y="1595023"/>
                  <a:pt x="1039407" y="1585068"/>
                </a:cubicBezTo>
                <a:cubicBezTo>
                  <a:pt x="1039407" y="1575114"/>
                  <a:pt x="1047477" y="1567044"/>
                  <a:pt x="1057431" y="1567044"/>
                </a:cubicBezTo>
                <a:close/>
                <a:moveTo>
                  <a:pt x="1201626" y="1561036"/>
                </a:moveTo>
                <a:cubicBezTo>
                  <a:pt x="1211581" y="1561036"/>
                  <a:pt x="1219651" y="1569106"/>
                  <a:pt x="1219651" y="1579060"/>
                </a:cubicBezTo>
                <a:cubicBezTo>
                  <a:pt x="1219651" y="1589015"/>
                  <a:pt x="1211581" y="1597085"/>
                  <a:pt x="1201626" y="1597085"/>
                </a:cubicBezTo>
                <a:cubicBezTo>
                  <a:pt x="1191672" y="1597085"/>
                  <a:pt x="1183602" y="1589015"/>
                  <a:pt x="1183602" y="1579060"/>
                </a:cubicBezTo>
                <a:cubicBezTo>
                  <a:pt x="1183602" y="1569106"/>
                  <a:pt x="1191672" y="1561036"/>
                  <a:pt x="1201626" y="1561036"/>
                </a:cubicBezTo>
                <a:close/>
                <a:moveTo>
                  <a:pt x="4716385" y="1555028"/>
                </a:moveTo>
                <a:cubicBezTo>
                  <a:pt x="4726340" y="1555028"/>
                  <a:pt x="4734410" y="1563098"/>
                  <a:pt x="4734410" y="1573052"/>
                </a:cubicBezTo>
                <a:cubicBezTo>
                  <a:pt x="4734410" y="1583007"/>
                  <a:pt x="4726340" y="1591077"/>
                  <a:pt x="4716385" y="1591077"/>
                </a:cubicBezTo>
                <a:cubicBezTo>
                  <a:pt x="4706430" y="1591077"/>
                  <a:pt x="4698361" y="1583007"/>
                  <a:pt x="4698361" y="1573052"/>
                </a:cubicBezTo>
                <a:cubicBezTo>
                  <a:pt x="4698361" y="1563098"/>
                  <a:pt x="4706430" y="1555028"/>
                  <a:pt x="4716385" y="1555028"/>
                </a:cubicBezTo>
                <a:close/>
                <a:moveTo>
                  <a:pt x="4578198" y="1555028"/>
                </a:moveTo>
                <a:cubicBezTo>
                  <a:pt x="4588153" y="1555028"/>
                  <a:pt x="4596223" y="1563098"/>
                  <a:pt x="4596223" y="1573052"/>
                </a:cubicBezTo>
                <a:cubicBezTo>
                  <a:pt x="4596223" y="1583007"/>
                  <a:pt x="4588153" y="1591077"/>
                  <a:pt x="4578198" y="1591077"/>
                </a:cubicBezTo>
                <a:cubicBezTo>
                  <a:pt x="4568243" y="1591077"/>
                  <a:pt x="4560173" y="1583007"/>
                  <a:pt x="4560173" y="1573052"/>
                </a:cubicBezTo>
                <a:cubicBezTo>
                  <a:pt x="4560173" y="1563098"/>
                  <a:pt x="4568243" y="1555028"/>
                  <a:pt x="4578198" y="1555028"/>
                </a:cubicBezTo>
                <a:close/>
                <a:moveTo>
                  <a:pt x="1333805" y="1555028"/>
                </a:moveTo>
                <a:cubicBezTo>
                  <a:pt x="1343760" y="1555028"/>
                  <a:pt x="1351830" y="1563098"/>
                  <a:pt x="1351830" y="1573052"/>
                </a:cubicBezTo>
                <a:cubicBezTo>
                  <a:pt x="1351830" y="1583007"/>
                  <a:pt x="1343760" y="1591077"/>
                  <a:pt x="1333805" y="1591077"/>
                </a:cubicBezTo>
                <a:cubicBezTo>
                  <a:pt x="1323851" y="1591077"/>
                  <a:pt x="1315781" y="1583007"/>
                  <a:pt x="1315781" y="1573052"/>
                </a:cubicBezTo>
                <a:cubicBezTo>
                  <a:pt x="1315781" y="1563098"/>
                  <a:pt x="1323851" y="1555028"/>
                  <a:pt x="1333805" y="1555028"/>
                </a:cubicBezTo>
                <a:close/>
                <a:moveTo>
                  <a:pt x="4842556" y="1543011"/>
                </a:moveTo>
                <a:cubicBezTo>
                  <a:pt x="4852511" y="1543011"/>
                  <a:pt x="4860581" y="1551080"/>
                  <a:pt x="4860581" y="1561035"/>
                </a:cubicBezTo>
                <a:cubicBezTo>
                  <a:pt x="4860581" y="1570990"/>
                  <a:pt x="4852511" y="1579060"/>
                  <a:pt x="4842556" y="1579060"/>
                </a:cubicBezTo>
                <a:cubicBezTo>
                  <a:pt x="4832601" y="1579060"/>
                  <a:pt x="4824532" y="1570990"/>
                  <a:pt x="4824532" y="1561035"/>
                </a:cubicBezTo>
                <a:cubicBezTo>
                  <a:pt x="4824532" y="1551080"/>
                  <a:pt x="4832601" y="1543011"/>
                  <a:pt x="4842556" y="1543011"/>
                </a:cubicBezTo>
                <a:close/>
                <a:moveTo>
                  <a:pt x="3803149" y="1537003"/>
                </a:moveTo>
                <a:cubicBezTo>
                  <a:pt x="3813104" y="1537003"/>
                  <a:pt x="3821174" y="1545073"/>
                  <a:pt x="3821174" y="1555027"/>
                </a:cubicBezTo>
                <a:cubicBezTo>
                  <a:pt x="3821174" y="1564982"/>
                  <a:pt x="3813104" y="1573052"/>
                  <a:pt x="3803149" y="1573052"/>
                </a:cubicBezTo>
                <a:cubicBezTo>
                  <a:pt x="3793195" y="1573052"/>
                  <a:pt x="3785125" y="1564982"/>
                  <a:pt x="3785125" y="1555027"/>
                </a:cubicBezTo>
                <a:cubicBezTo>
                  <a:pt x="3785125" y="1545073"/>
                  <a:pt x="3793195" y="1537003"/>
                  <a:pt x="3803149" y="1537003"/>
                </a:cubicBezTo>
                <a:close/>
                <a:moveTo>
                  <a:pt x="4127588" y="1530995"/>
                </a:moveTo>
                <a:cubicBezTo>
                  <a:pt x="4137543" y="1530995"/>
                  <a:pt x="4145613" y="1539065"/>
                  <a:pt x="4145613" y="1549019"/>
                </a:cubicBezTo>
                <a:cubicBezTo>
                  <a:pt x="4145613" y="1558974"/>
                  <a:pt x="4137543" y="1567044"/>
                  <a:pt x="4127588" y="1567044"/>
                </a:cubicBezTo>
                <a:cubicBezTo>
                  <a:pt x="4117633" y="1567044"/>
                  <a:pt x="4109563" y="1558974"/>
                  <a:pt x="4109563" y="1549019"/>
                </a:cubicBezTo>
                <a:cubicBezTo>
                  <a:pt x="4109563" y="1539065"/>
                  <a:pt x="4117633" y="1530995"/>
                  <a:pt x="4127588" y="1530995"/>
                </a:cubicBezTo>
                <a:close/>
                <a:moveTo>
                  <a:pt x="3634921" y="1530995"/>
                </a:moveTo>
                <a:cubicBezTo>
                  <a:pt x="3644876" y="1530995"/>
                  <a:pt x="3652946" y="1539065"/>
                  <a:pt x="3652946" y="1549019"/>
                </a:cubicBezTo>
                <a:cubicBezTo>
                  <a:pt x="3652946" y="1558974"/>
                  <a:pt x="3644876" y="1567044"/>
                  <a:pt x="3634921" y="1567044"/>
                </a:cubicBezTo>
                <a:cubicBezTo>
                  <a:pt x="3624966" y="1567044"/>
                  <a:pt x="3616897" y="1558974"/>
                  <a:pt x="3616897" y="1549019"/>
                </a:cubicBezTo>
                <a:cubicBezTo>
                  <a:pt x="3616897" y="1539065"/>
                  <a:pt x="3624966" y="1530995"/>
                  <a:pt x="3634921" y="1530995"/>
                </a:cubicBezTo>
                <a:close/>
                <a:moveTo>
                  <a:pt x="3532783" y="1530995"/>
                </a:moveTo>
                <a:cubicBezTo>
                  <a:pt x="3542738" y="1530995"/>
                  <a:pt x="3550808" y="1539065"/>
                  <a:pt x="3550808" y="1549019"/>
                </a:cubicBezTo>
                <a:cubicBezTo>
                  <a:pt x="3550808" y="1558974"/>
                  <a:pt x="3542738" y="1567044"/>
                  <a:pt x="3532783" y="1567044"/>
                </a:cubicBezTo>
                <a:cubicBezTo>
                  <a:pt x="3522829" y="1567044"/>
                  <a:pt x="3514759" y="1558974"/>
                  <a:pt x="3514759" y="1549019"/>
                </a:cubicBezTo>
                <a:cubicBezTo>
                  <a:pt x="3514759" y="1539065"/>
                  <a:pt x="3522829" y="1530995"/>
                  <a:pt x="3532783" y="1530995"/>
                </a:cubicBezTo>
                <a:close/>
                <a:moveTo>
                  <a:pt x="1478000" y="1530995"/>
                </a:moveTo>
                <a:cubicBezTo>
                  <a:pt x="1487955" y="1530995"/>
                  <a:pt x="1496025" y="1539065"/>
                  <a:pt x="1496025" y="1549019"/>
                </a:cubicBezTo>
                <a:cubicBezTo>
                  <a:pt x="1496025" y="1558974"/>
                  <a:pt x="1487955" y="1567044"/>
                  <a:pt x="1478000" y="1567044"/>
                </a:cubicBezTo>
                <a:cubicBezTo>
                  <a:pt x="1468046" y="1567044"/>
                  <a:pt x="1459976" y="1558974"/>
                  <a:pt x="1459976" y="1549019"/>
                </a:cubicBezTo>
                <a:cubicBezTo>
                  <a:pt x="1459976" y="1539065"/>
                  <a:pt x="1468046" y="1530995"/>
                  <a:pt x="1478000" y="1530995"/>
                </a:cubicBezTo>
                <a:close/>
                <a:moveTo>
                  <a:pt x="4427995" y="1518979"/>
                </a:moveTo>
                <a:cubicBezTo>
                  <a:pt x="4437950" y="1518979"/>
                  <a:pt x="4446020" y="1527049"/>
                  <a:pt x="4446020" y="1537004"/>
                </a:cubicBezTo>
                <a:cubicBezTo>
                  <a:pt x="4446020" y="1546958"/>
                  <a:pt x="4437950" y="1555028"/>
                  <a:pt x="4427995" y="1555028"/>
                </a:cubicBezTo>
                <a:cubicBezTo>
                  <a:pt x="4418040" y="1555028"/>
                  <a:pt x="4409970" y="1546958"/>
                  <a:pt x="4409970" y="1537004"/>
                </a:cubicBezTo>
                <a:cubicBezTo>
                  <a:pt x="4409970" y="1527049"/>
                  <a:pt x="4418040" y="1518979"/>
                  <a:pt x="4427995" y="1518979"/>
                </a:cubicBezTo>
                <a:close/>
                <a:moveTo>
                  <a:pt x="4980743" y="1506962"/>
                </a:moveTo>
                <a:cubicBezTo>
                  <a:pt x="4990698" y="1506962"/>
                  <a:pt x="4998768" y="1515032"/>
                  <a:pt x="4998768" y="1524986"/>
                </a:cubicBezTo>
                <a:cubicBezTo>
                  <a:pt x="4998768" y="1534941"/>
                  <a:pt x="4990698" y="1543011"/>
                  <a:pt x="4980743" y="1543011"/>
                </a:cubicBezTo>
                <a:cubicBezTo>
                  <a:pt x="4970789" y="1543011"/>
                  <a:pt x="4962719" y="1534941"/>
                  <a:pt x="4962719" y="1524986"/>
                </a:cubicBezTo>
                <a:cubicBezTo>
                  <a:pt x="4962719" y="1515032"/>
                  <a:pt x="4970789" y="1506962"/>
                  <a:pt x="4980743" y="1506962"/>
                </a:cubicBezTo>
                <a:close/>
                <a:moveTo>
                  <a:pt x="961301" y="1506962"/>
                </a:moveTo>
                <a:cubicBezTo>
                  <a:pt x="971256" y="1506962"/>
                  <a:pt x="979326" y="1515032"/>
                  <a:pt x="979326" y="1524986"/>
                </a:cubicBezTo>
                <a:cubicBezTo>
                  <a:pt x="979326" y="1534941"/>
                  <a:pt x="971256" y="1543011"/>
                  <a:pt x="961301" y="1543011"/>
                </a:cubicBezTo>
                <a:cubicBezTo>
                  <a:pt x="951347" y="1543011"/>
                  <a:pt x="943277" y="1534941"/>
                  <a:pt x="943277" y="1524986"/>
                </a:cubicBezTo>
                <a:cubicBezTo>
                  <a:pt x="943277" y="1515032"/>
                  <a:pt x="951347" y="1506962"/>
                  <a:pt x="961301" y="1506962"/>
                </a:cubicBezTo>
                <a:close/>
                <a:moveTo>
                  <a:pt x="859163" y="1500954"/>
                </a:moveTo>
                <a:cubicBezTo>
                  <a:pt x="869118" y="1500954"/>
                  <a:pt x="877188" y="1509024"/>
                  <a:pt x="877188" y="1518978"/>
                </a:cubicBezTo>
                <a:cubicBezTo>
                  <a:pt x="877188" y="1528933"/>
                  <a:pt x="869118" y="1537003"/>
                  <a:pt x="859163" y="1537003"/>
                </a:cubicBezTo>
                <a:cubicBezTo>
                  <a:pt x="849209" y="1537003"/>
                  <a:pt x="841139" y="1528933"/>
                  <a:pt x="841139" y="1518978"/>
                </a:cubicBezTo>
                <a:cubicBezTo>
                  <a:pt x="841139" y="1509024"/>
                  <a:pt x="849209" y="1500954"/>
                  <a:pt x="859163" y="1500954"/>
                </a:cubicBezTo>
                <a:close/>
                <a:moveTo>
                  <a:pt x="4013434" y="1482930"/>
                </a:moveTo>
                <a:cubicBezTo>
                  <a:pt x="4023389" y="1482930"/>
                  <a:pt x="4031459" y="1490999"/>
                  <a:pt x="4031459" y="1500954"/>
                </a:cubicBezTo>
                <a:cubicBezTo>
                  <a:pt x="4031459" y="1510909"/>
                  <a:pt x="4023389" y="1518979"/>
                  <a:pt x="4013434" y="1518979"/>
                </a:cubicBezTo>
                <a:cubicBezTo>
                  <a:pt x="4003480" y="1518979"/>
                  <a:pt x="3995410" y="1510909"/>
                  <a:pt x="3995410" y="1500954"/>
                </a:cubicBezTo>
                <a:cubicBezTo>
                  <a:pt x="3995410" y="1490999"/>
                  <a:pt x="4003480" y="1482930"/>
                  <a:pt x="4013434" y="1482930"/>
                </a:cubicBezTo>
                <a:close/>
                <a:moveTo>
                  <a:pt x="3412620" y="1482930"/>
                </a:moveTo>
                <a:cubicBezTo>
                  <a:pt x="3422575" y="1482930"/>
                  <a:pt x="3430645" y="1490999"/>
                  <a:pt x="3430645" y="1500954"/>
                </a:cubicBezTo>
                <a:cubicBezTo>
                  <a:pt x="3430645" y="1510909"/>
                  <a:pt x="3422575" y="1518979"/>
                  <a:pt x="3412620" y="1518979"/>
                </a:cubicBezTo>
                <a:cubicBezTo>
                  <a:pt x="3402666" y="1518979"/>
                  <a:pt x="3394596" y="1510909"/>
                  <a:pt x="3394596" y="1500954"/>
                </a:cubicBezTo>
                <a:cubicBezTo>
                  <a:pt x="3394596" y="1490999"/>
                  <a:pt x="3402666" y="1482930"/>
                  <a:pt x="3412620" y="1482930"/>
                </a:cubicBezTo>
                <a:close/>
                <a:moveTo>
                  <a:pt x="1586148" y="1476922"/>
                </a:moveTo>
                <a:cubicBezTo>
                  <a:pt x="1596102" y="1476922"/>
                  <a:pt x="1604172" y="1484992"/>
                  <a:pt x="1604172" y="1494946"/>
                </a:cubicBezTo>
                <a:cubicBezTo>
                  <a:pt x="1604172" y="1504901"/>
                  <a:pt x="1596102" y="1512971"/>
                  <a:pt x="1586148" y="1512971"/>
                </a:cubicBezTo>
                <a:cubicBezTo>
                  <a:pt x="1576193" y="1512971"/>
                  <a:pt x="1568123" y="1504901"/>
                  <a:pt x="1568123" y="1494946"/>
                </a:cubicBezTo>
                <a:cubicBezTo>
                  <a:pt x="1568123" y="1484992"/>
                  <a:pt x="1576193" y="1476922"/>
                  <a:pt x="1586148" y="1476922"/>
                </a:cubicBezTo>
                <a:close/>
                <a:moveTo>
                  <a:pt x="4271783" y="1464906"/>
                </a:moveTo>
                <a:cubicBezTo>
                  <a:pt x="4281738" y="1464906"/>
                  <a:pt x="4289808" y="1472976"/>
                  <a:pt x="4289808" y="1482930"/>
                </a:cubicBezTo>
                <a:cubicBezTo>
                  <a:pt x="4289808" y="1492885"/>
                  <a:pt x="4281738" y="1500955"/>
                  <a:pt x="4271783" y="1500955"/>
                </a:cubicBezTo>
                <a:cubicBezTo>
                  <a:pt x="4261828" y="1500955"/>
                  <a:pt x="4253759" y="1492885"/>
                  <a:pt x="4253759" y="1482930"/>
                </a:cubicBezTo>
                <a:cubicBezTo>
                  <a:pt x="4253759" y="1472976"/>
                  <a:pt x="4261828" y="1464906"/>
                  <a:pt x="4271783" y="1464906"/>
                </a:cubicBezTo>
                <a:close/>
                <a:moveTo>
                  <a:pt x="1105497" y="1464906"/>
                </a:moveTo>
                <a:cubicBezTo>
                  <a:pt x="1115451" y="1464906"/>
                  <a:pt x="1123521" y="1472976"/>
                  <a:pt x="1123521" y="1482930"/>
                </a:cubicBezTo>
                <a:cubicBezTo>
                  <a:pt x="1123521" y="1492885"/>
                  <a:pt x="1115451" y="1500955"/>
                  <a:pt x="1105497" y="1500955"/>
                </a:cubicBezTo>
                <a:cubicBezTo>
                  <a:pt x="1095542" y="1500955"/>
                  <a:pt x="1087472" y="1492885"/>
                  <a:pt x="1087472" y="1482930"/>
                </a:cubicBezTo>
                <a:cubicBezTo>
                  <a:pt x="1087472" y="1472976"/>
                  <a:pt x="1095542" y="1464906"/>
                  <a:pt x="1105497" y="1464906"/>
                </a:cubicBezTo>
                <a:close/>
                <a:moveTo>
                  <a:pt x="4602231" y="1452889"/>
                </a:moveTo>
                <a:cubicBezTo>
                  <a:pt x="4612186" y="1452889"/>
                  <a:pt x="4620256" y="1460958"/>
                  <a:pt x="4620256" y="1470913"/>
                </a:cubicBezTo>
                <a:cubicBezTo>
                  <a:pt x="4620256" y="1480868"/>
                  <a:pt x="4612186" y="1488938"/>
                  <a:pt x="4602231" y="1488938"/>
                </a:cubicBezTo>
                <a:cubicBezTo>
                  <a:pt x="4592276" y="1488938"/>
                  <a:pt x="4584207" y="1480868"/>
                  <a:pt x="4584207" y="1470913"/>
                </a:cubicBezTo>
                <a:cubicBezTo>
                  <a:pt x="4584207" y="1460958"/>
                  <a:pt x="4592276" y="1452889"/>
                  <a:pt x="4602231" y="1452889"/>
                </a:cubicBezTo>
                <a:close/>
                <a:moveTo>
                  <a:pt x="3875247" y="1452889"/>
                </a:moveTo>
                <a:cubicBezTo>
                  <a:pt x="3885202" y="1452889"/>
                  <a:pt x="3893272" y="1460958"/>
                  <a:pt x="3893272" y="1470913"/>
                </a:cubicBezTo>
                <a:cubicBezTo>
                  <a:pt x="3893272" y="1480868"/>
                  <a:pt x="3885202" y="1488938"/>
                  <a:pt x="3875247" y="1488938"/>
                </a:cubicBezTo>
                <a:cubicBezTo>
                  <a:pt x="3865292" y="1488938"/>
                  <a:pt x="3857223" y="1480868"/>
                  <a:pt x="3857223" y="1470913"/>
                </a:cubicBezTo>
                <a:cubicBezTo>
                  <a:pt x="3857223" y="1460958"/>
                  <a:pt x="3865292" y="1452889"/>
                  <a:pt x="3875247" y="1452889"/>
                </a:cubicBezTo>
                <a:close/>
                <a:moveTo>
                  <a:pt x="1706311" y="1452889"/>
                </a:moveTo>
                <a:cubicBezTo>
                  <a:pt x="1716265" y="1452889"/>
                  <a:pt x="1724335" y="1460958"/>
                  <a:pt x="1724335" y="1470913"/>
                </a:cubicBezTo>
                <a:cubicBezTo>
                  <a:pt x="1724335" y="1480868"/>
                  <a:pt x="1716265" y="1488938"/>
                  <a:pt x="1706311" y="1488938"/>
                </a:cubicBezTo>
                <a:cubicBezTo>
                  <a:pt x="1696356" y="1488938"/>
                  <a:pt x="1688286" y="1480868"/>
                  <a:pt x="1688286" y="1470913"/>
                </a:cubicBezTo>
                <a:cubicBezTo>
                  <a:pt x="1688286" y="1460958"/>
                  <a:pt x="1696356" y="1452889"/>
                  <a:pt x="1706311" y="1452889"/>
                </a:cubicBezTo>
                <a:close/>
                <a:moveTo>
                  <a:pt x="1411911" y="1452889"/>
                </a:moveTo>
                <a:cubicBezTo>
                  <a:pt x="1421866" y="1452889"/>
                  <a:pt x="1429936" y="1460958"/>
                  <a:pt x="1429936" y="1470913"/>
                </a:cubicBezTo>
                <a:cubicBezTo>
                  <a:pt x="1429936" y="1480868"/>
                  <a:pt x="1421866" y="1488938"/>
                  <a:pt x="1411911" y="1488938"/>
                </a:cubicBezTo>
                <a:cubicBezTo>
                  <a:pt x="1401957" y="1488938"/>
                  <a:pt x="1393887" y="1480868"/>
                  <a:pt x="1393887" y="1470913"/>
                </a:cubicBezTo>
                <a:cubicBezTo>
                  <a:pt x="1393887" y="1460958"/>
                  <a:pt x="1401957" y="1452889"/>
                  <a:pt x="1411911" y="1452889"/>
                </a:cubicBezTo>
                <a:close/>
                <a:moveTo>
                  <a:pt x="1249691" y="1452889"/>
                </a:moveTo>
                <a:cubicBezTo>
                  <a:pt x="1259646" y="1452889"/>
                  <a:pt x="1267716" y="1460958"/>
                  <a:pt x="1267716" y="1470913"/>
                </a:cubicBezTo>
                <a:cubicBezTo>
                  <a:pt x="1267716" y="1480868"/>
                  <a:pt x="1259646" y="1488938"/>
                  <a:pt x="1249691" y="1488938"/>
                </a:cubicBezTo>
                <a:cubicBezTo>
                  <a:pt x="1239737" y="1488938"/>
                  <a:pt x="1231667" y="1480868"/>
                  <a:pt x="1231667" y="1470913"/>
                </a:cubicBezTo>
                <a:cubicBezTo>
                  <a:pt x="1231667" y="1460958"/>
                  <a:pt x="1239737" y="1452889"/>
                  <a:pt x="1249691" y="1452889"/>
                </a:cubicBezTo>
                <a:close/>
                <a:moveTo>
                  <a:pt x="4764451" y="1446881"/>
                </a:moveTo>
                <a:cubicBezTo>
                  <a:pt x="4774406" y="1446881"/>
                  <a:pt x="4782476" y="1454951"/>
                  <a:pt x="4782476" y="1464905"/>
                </a:cubicBezTo>
                <a:cubicBezTo>
                  <a:pt x="4782476" y="1474860"/>
                  <a:pt x="4774406" y="1482930"/>
                  <a:pt x="4764451" y="1482930"/>
                </a:cubicBezTo>
                <a:cubicBezTo>
                  <a:pt x="4754497" y="1482930"/>
                  <a:pt x="4746427" y="1474860"/>
                  <a:pt x="4746427" y="1464905"/>
                </a:cubicBezTo>
                <a:cubicBezTo>
                  <a:pt x="4746427" y="1454951"/>
                  <a:pt x="4754497" y="1446881"/>
                  <a:pt x="4764451" y="1446881"/>
                </a:cubicBezTo>
                <a:close/>
                <a:moveTo>
                  <a:pt x="763032" y="1446881"/>
                </a:moveTo>
                <a:cubicBezTo>
                  <a:pt x="772987" y="1446881"/>
                  <a:pt x="781057" y="1454951"/>
                  <a:pt x="781057" y="1464905"/>
                </a:cubicBezTo>
                <a:cubicBezTo>
                  <a:pt x="781057" y="1474860"/>
                  <a:pt x="772987" y="1482930"/>
                  <a:pt x="763032" y="1482930"/>
                </a:cubicBezTo>
                <a:cubicBezTo>
                  <a:pt x="753078" y="1482930"/>
                  <a:pt x="745008" y="1474860"/>
                  <a:pt x="745008" y="1464905"/>
                </a:cubicBezTo>
                <a:cubicBezTo>
                  <a:pt x="745008" y="1454951"/>
                  <a:pt x="753078" y="1446881"/>
                  <a:pt x="763032" y="1446881"/>
                </a:cubicBezTo>
                <a:close/>
                <a:moveTo>
                  <a:pt x="3731051" y="1434865"/>
                </a:moveTo>
                <a:cubicBezTo>
                  <a:pt x="3741006" y="1434865"/>
                  <a:pt x="3749076" y="1442935"/>
                  <a:pt x="3749076" y="1452889"/>
                </a:cubicBezTo>
                <a:cubicBezTo>
                  <a:pt x="3749076" y="1462844"/>
                  <a:pt x="3741006" y="1470914"/>
                  <a:pt x="3731051" y="1470914"/>
                </a:cubicBezTo>
                <a:cubicBezTo>
                  <a:pt x="3721096" y="1470914"/>
                  <a:pt x="3713027" y="1462844"/>
                  <a:pt x="3713027" y="1452889"/>
                </a:cubicBezTo>
                <a:cubicBezTo>
                  <a:pt x="3713027" y="1442935"/>
                  <a:pt x="3721096" y="1434865"/>
                  <a:pt x="3731051" y="1434865"/>
                </a:cubicBezTo>
                <a:close/>
                <a:moveTo>
                  <a:pt x="3304474" y="1422849"/>
                </a:moveTo>
                <a:cubicBezTo>
                  <a:pt x="3314429" y="1422849"/>
                  <a:pt x="3322499" y="1430918"/>
                  <a:pt x="3322499" y="1440873"/>
                </a:cubicBezTo>
                <a:cubicBezTo>
                  <a:pt x="3322499" y="1450828"/>
                  <a:pt x="3314429" y="1458898"/>
                  <a:pt x="3304474" y="1458898"/>
                </a:cubicBezTo>
                <a:cubicBezTo>
                  <a:pt x="3294519" y="1458898"/>
                  <a:pt x="3286450" y="1450828"/>
                  <a:pt x="3286450" y="1440873"/>
                </a:cubicBezTo>
                <a:cubicBezTo>
                  <a:pt x="3286450" y="1430918"/>
                  <a:pt x="3294519" y="1422849"/>
                  <a:pt x="3304474" y="1422849"/>
                </a:cubicBezTo>
                <a:close/>
                <a:moveTo>
                  <a:pt x="4890621" y="1416840"/>
                </a:moveTo>
                <a:cubicBezTo>
                  <a:pt x="4900576" y="1416840"/>
                  <a:pt x="4908646" y="1424910"/>
                  <a:pt x="4908646" y="1434864"/>
                </a:cubicBezTo>
                <a:cubicBezTo>
                  <a:pt x="4908646" y="1444819"/>
                  <a:pt x="4900576" y="1452889"/>
                  <a:pt x="4890621" y="1452889"/>
                </a:cubicBezTo>
                <a:cubicBezTo>
                  <a:pt x="4880667" y="1452889"/>
                  <a:pt x="4872597" y="1444819"/>
                  <a:pt x="4872597" y="1434864"/>
                </a:cubicBezTo>
                <a:cubicBezTo>
                  <a:pt x="4872597" y="1424910"/>
                  <a:pt x="4880667" y="1416840"/>
                  <a:pt x="4890621" y="1416840"/>
                </a:cubicBezTo>
                <a:close/>
                <a:moveTo>
                  <a:pt x="3544799" y="1410832"/>
                </a:moveTo>
                <a:cubicBezTo>
                  <a:pt x="3554754" y="1410832"/>
                  <a:pt x="3562824" y="1418902"/>
                  <a:pt x="3562824" y="1428856"/>
                </a:cubicBezTo>
                <a:cubicBezTo>
                  <a:pt x="3562824" y="1438811"/>
                  <a:pt x="3554754" y="1446881"/>
                  <a:pt x="3544799" y="1446881"/>
                </a:cubicBezTo>
                <a:cubicBezTo>
                  <a:pt x="3534844" y="1446881"/>
                  <a:pt x="3526775" y="1438811"/>
                  <a:pt x="3526775" y="1428856"/>
                </a:cubicBezTo>
                <a:cubicBezTo>
                  <a:pt x="3526775" y="1418902"/>
                  <a:pt x="3534844" y="1410832"/>
                  <a:pt x="3544799" y="1410832"/>
                </a:cubicBezTo>
                <a:close/>
                <a:moveTo>
                  <a:pt x="4488076" y="1404824"/>
                </a:moveTo>
                <a:cubicBezTo>
                  <a:pt x="4498031" y="1404824"/>
                  <a:pt x="4506101" y="1412894"/>
                  <a:pt x="4506101" y="1422848"/>
                </a:cubicBezTo>
                <a:cubicBezTo>
                  <a:pt x="4506101" y="1432803"/>
                  <a:pt x="4498031" y="1440873"/>
                  <a:pt x="4488076" y="1440873"/>
                </a:cubicBezTo>
                <a:cubicBezTo>
                  <a:pt x="4478121" y="1440873"/>
                  <a:pt x="4470051" y="1432803"/>
                  <a:pt x="4470051" y="1422848"/>
                </a:cubicBezTo>
                <a:cubicBezTo>
                  <a:pt x="4470051" y="1412894"/>
                  <a:pt x="4478121" y="1404824"/>
                  <a:pt x="4488076" y="1404824"/>
                </a:cubicBezTo>
                <a:close/>
                <a:moveTo>
                  <a:pt x="5028808" y="1398816"/>
                </a:moveTo>
                <a:cubicBezTo>
                  <a:pt x="5038763" y="1398816"/>
                  <a:pt x="5046833" y="1406886"/>
                  <a:pt x="5046833" y="1416841"/>
                </a:cubicBezTo>
                <a:cubicBezTo>
                  <a:pt x="5046833" y="1426795"/>
                  <a:pt x="5038763" y="1434865"/>
                  <a:pt x="5028808" y="1434865"/>
                </a:cubicBezTo>
                <a:cubicBezTo>
                  <a:pt x="5018853" y="1434865"/>
                  <a:pt x="5010783" y="1426795"/>
                  <a:pt x="5010783" y="1416841"/>
                </a:cubicBezTo>
                <a:cubicBezTo>
                  <a:pt x="5010783" y="1406886"/>
                  <a:pt x="5018853" y="1398816"/>
                  <a:pt x="5028808" y="1398816"/>
                </a:cubicBezTo>
                <a:close/>
                <a:moveTo>
                  <a:pt x="4367914" y="1398816"/>
                </a:moveTo>
                <a:cubicBezTo>
                  <a:pt x="4377869" y="1398816"/>
                  <a:pt x="4385939" y="1406886"/>
                  <a:pt x="4385939" y="1416841"/>
                </a:cubicBezTo>
                <a:cubicBezTo>
                  <a:pt x="4385939" y="1426795"/>
                  <a:pt x="4377869" y="1434865"/>
                  <a:pt x="4367914" y="1434865"/>
                </a:cubicBezTo>
                <a:cubicBezTo>
                  <a:pt x="4357959" y="1434865"/>
                  <a:pt x="4349889" y="1426795"/>
                  <a:pt x="4349889" y="1416841"/>
                </a:cubicBezTo>
                <a:cubicBezTo>
                  <a:pt x="4349889" y="1406886"/>
                  <a:pt x="4357959" y="1398816"/>
                  <a:pt x="4367914" y="1398816"/>
                </a:cubicBezTo>
                <a:close/>
                <a:moveTo>
                  <a:pt x="4163637" y="1398816"/>
                </a:moveTo>
                <a:cubicBezTo>
                  <a:pt x="4173592" y="1398816"/>
                  <a:pt x="4181662" y="1406886"/>
                  <a:pt x="4181662" y="1416841"/>
                </a:cubicBezTo>
                <a:cubicBezTo>
                  <a:pt x="4181662" y="1426795"/>
                  <a:pt x="4173592" y="1434865"/>
                  <a:pt x="4163637" y="1434865"/>
                </a:cubicBezTo>
                <a:cubicBezTo>
                  <a:pt x="4153683" y="1434865"/>
                  <a:pt x="4145613" y="1426795"/>
                  <a:pt x="4145613" y="1416841"/>
                </a:cubicBezTo>
                <a:cubicBezTo>
                  <a:pt x="4145613" y="1406886"/>
                  <a:pt x="4153683" y="1398816"/>
                  <a:pt x="4163637" y="1398816"/>
                </a:cubicBezTo>
                <a:close/>
                <a:moveTo>
                  <a:pt x="672910" y="1398816"/>
                </a:moveTo>
                <a:cubicBezTo>
                  <a:pt x="682865" y="1398816"/>
                  <a:pt x="690935" y="1406886"/>
                  <a:pt x="690935" y="1416841"/>
                </a:cubicBezTo>
                <a:cubicBezTo>
                  <a:pt x="690935" y="1426795"/>
                  <a:pt x="682865" y="1434865"/>
                  <a:pt x="672910" y="1434865"/>
                </a:cubicBezTo>
                <a:cubicBezTo>
                  <a:pt x="662956" y="1434865"/>
                  <a:pt x="654886" y="1426795"/>
                  <a:pt x="654886" y="1416841"/>
                </a:cubicBezTo>
                <a:cubicBezTo>
                  <a:pt x="654886" y="1406886"/>
                  <a:pt x="662956" y="1398816"/>
                  <a:pt x="672910" y="1398816"/>
                </a:cubicBezTo>
                <a:close/>
                <a:moveTo>
                  <a:pt x="3190319" y="1392808"/>
                </a:moveTo>
                <a:cubicBezTo>
                  <a:pt x="3200274" y="1392808"/>
                  <a:pt x="3208344" y="1400877"/>
                  <a:pt x="3208344" y="1410832"/>
                </a:cubicBezTo>
                <a:cubicBezTo>
                  <a:pt x="3208344" y="1420787"/>
                  <a:pt x="3200274" y="1428857"/>
                  <a:pt x="3190319" y="1428857"/>
                </a:cubicBezTo>
                <a:cubicBezTo>
                  <a:pt x="3180364" y="1428857"/>
                  <a:pt x="3172295" y="1420787"/>
                  <a:pt x="3172295" y="1410832"/>
                </a:cubicBezTo>
                <a:cubicBezTo>
                  <a:pt x="3172295" y="1400877"/>
                  <a:pt x="3180364" y="1392808"/>
                  <a:pt x="3190319" y="1392808"/>
                </a:cubicBezTo>
                <a:close/>
                <a:moveTo>
                  <a:pt x="1814456" y="1392808"/>
                </a:moveTo>
                <a:cubicBezTo>
                  <a:pt x="1824411" y="1392808"/>
                  <a:pt x="1832481" y="1400877"/>
                  <a:pt x="1832481" y="1410832"/>
                </a:cubicBezTo>
                <a:cubicBezTo>
                  <a:pt x="1832481" y="1420787"/>
                  <a:pt x="1824411" y="1428857"/>
                  <a:pt x="1814456" y="1428857"/>
                </a:cubicBezTo>
                <a:cubicBezTo>
                  <a:pt x="1804502" y="1428857"/>
                  <a:pt x="1796432" y="1420787"/>
                  <a:pt x="1796432" y="1410832"/>
                </a:cubicBezTo>
                <a:cubicBezTo>
                  <a:pt x="1796432" y="1400877"/>
                  <a:pt x="1804502" y="1392808"/>
                  <a:pt x="1814456" y="1392808"/>
                </a:cubicBezTo>
                <a:close/>
                <a:moveTo>
                  <a:pt x="967309" y="1386800"/>
                </a:moveTo>
                <a:cubicBezTo>
                  <a:pt x="977264" y="1386800"/>
                  <a:pt x="985334" y="1394870"/>
                  <a:pt x="985334" y="1404824"/>
                </a:cubicBezTo>
                <a:cubicBezTo>
                  <a:pt x="985334" y="1414779"/>
                  <a:pt x="977264" y="1422849"/>
                  <a:pt x="967309" y="1422849"/>
                </a:cubicBezTo>
                <a:cubicBezTo>
                  <a:pt x="957355" y="1422849"/>
                  <a:pt x="949285" y="1414779"/>
                  <a:pt x="949285" y="1404824"/>
                </a:cubicBezTo>
                <a:cubicBezTo>
                  <a:pt x="949285" y="1394870"/>
                  <a:pt x="957355" y="1386800"/>
                  <a:pt x="967309" y="1386800"/>
                </a:cubicBezTo>
                <a:close/>
                <a:moveTo>
                  <a:pt x="4049482" y="1374784"/>
                </a:moveTo>
                <a:cubicBezTo>
                  <a:pt x="4059437" y="1374784"/>
                  <a:pt x="4067507" y="1382854"/>
                  <a:pt x="4067507" y="1392808"/>
                </a:cubicBezTo>
                <a:cubicBezTo>
                  <a:pt x="4067507" y="1402763"/>
                  <a:pt x="4059437" y="1410833"/>
                  <a:pt x="4049482" y="1410833"/>
                </a:cubicBezTo>
                <a:cubicBezTo>
                  <a:pt x="4039528" y="1410833"/>
                  <a:pt x="4031458" y="1402763"/>
                  <a:pt x="4031458" y="1392808"/>
                </a:cubicBezTo>
                <a:cubicBezTo>
                  <a:pt x="4031458" y="1382854"/>
                  <a:pt x="4039528" y="1374784"/>
                  <a:pt x="4049482" y="1374784"/>
                </a:cubicBezTo>
                <a:close/>
                <a:moveTo>
                  <a:pt x="4674329" y="1368775"/>
                </a:moveTo>
                <a:cubicBezTo>
                  <a:pt x="4684284" y="1368775"/>
                  <a:pt x="4692354" y="1376845"/>
                  <a:pt x="4692354" y="1386800"/>
                </a:cubicBezTo>
                <a:cubicBezTo>
                  <a:pt x="4692354" y="1396754"/>
                  <a:pt x="4684284" y="1404824"/>
                  <a:pt x="4674329" y="1404824"/>
                </a:cubicBezTo>
                <a:cubicBezTo>
                  <a:pt x="4664375" y="1404824"/>
                  <a:pt x="4656305" y="1396754"/>
                  <a:pt x="4656305" y="1386800"/>
                </a:cubicBezTo>
                <a:cubicBezTo>
                  <a:pt x="4656305" y="1376845"/>
                  <a:pt x="4664375" y="1368775"/>
                  <a:pt x="4674329" y="1368775"/>
                </a:cubicBezTo>
                <a:close/>
                <a:moveTo>
                  <a:pt x="1526067" y="1368775"/>
                </a:moveTo>
                <a:cubicBezTo>
                  <a:pt x="1536021" y="1368775"/>
                  <a:pt x="1544091" y="1376845"/>
                  <a:pt x="1544091" y="1386800"/>
                </a:cubicBezTo>
                <a:cubicBezTo>
                  <a:pt x="1544091" y="1396754"/>
                  <a:pt x="1536021" y="1404824"/>
                  <a:pt x="1526067" y="1404824"/>
                </a:cubicBezTo>
                <a:cubicBezTo>
                  <a:pt x="1516112" y="1404824"/>
                  <a:pt x="1508042" y="1396754"/>
                  <a:pt x="1508042" y="1386800"/>
                </a:cubicBezTo>
                <a:cubicBezTo>
                  <a:pt x="1508042" y="1376845"/>
                  <a:pt x="1516112" y="1368775"/>
                  <a:pt x="1526067" y="1368775"/>
                </a:cubicBezTo>
                <a:close/>
                <a:moveTo>
                  <a:pt x="1369854" y="1368775"/>
                </a:moveTo>
                <a:cubicBezTo>
                  <a:pt x="1379809" y="1368775"/>
                  <a:pt x="1387879" y="1376845"/>
                  <a:pt x="1387879" y="1386800"/>
                </a:cubicBezTo>
                <a:cubicBezTo>
                  <a:pt x="1387879" y="1396754"/>
                  <a:pt x="1379809" y="1404824"/>
                  <a:pt x="1369854" y="1404824"/>
                </a:cubicBezTo>
                <a:cubicBezTo>
                  <a:pt x="1359900" y="1404824"/>
                  <a:pt x="1351830" y="1396754"/>
                  <a:pt x="1351830" y="1386800"/>
                </a:cubicBezTo>
                <a:cubicBezTo>
                  <a:pt x="1351830" y="1376845"/>
                  <a:pt x="1359900" y="1368775"/>
                  <a:pt x="1369854" y="1368775"/>
                </a:cubicBezTo>
                <a:close/>
                <a:moveTo>
                  <a:pt x="3418628" y="1362767"/>
                </a:moveTo>
                <a:cubicBezTo>
                  <a:pt x="3428583" y="1362767"/>
                  <a:pt x="3436653" y="1370836"/>
                  <a:pt x="3436653" y="1380791"/>
                </a:cubicBezTo>
                <a:cubicBezTo>
                  <a:pt x="3436653" y="1390746"/>
                  <a:pt x="3428583" y="1398816"/>
                  <a:pt x="3418628" y="1398816"/>
                </a:cubicBezTo>
                <a:cubicBezTo>
                  <a:pt x="3408674" y="1398816"/>
                  <a:pt x="3400604" y="1390746"/>
                  <a:pt x="3400604" y="1380791"/>
                </a:cubicBezTo>
                <a:cubicBezTo>
                  <a:pt x="3400604" y="1370836"/>
                  <a:pt x="3408674" y="1362767"/>
                  <a:pt x="3418628" y="1362767"/>
                </a:cubicBezTo>
                <a:close/>
                <a:moveTo>
                  <a:pt x="1147553" y="1362767"/>
                </a:moveTo>
                <a:cubicBezTo>
                  <a:pt x="1157508" y="1362767"/>
                  <a:pt x="1165578" y="1370836"/>
                  <a:pt x="1165578" y="1380791"/>
                </a:cubicBezTo>
                <a:cubicBezTo>
                  <a:pt x="1165578" y="1390746"/>
                  <a:pt x="1157508" y="1398816"/>
                  <a:pt x="1147553" y="1398816"/>
                </a:cubicBezTo>
                <a:cubicBezTo>
                  <a:pt x="1137599" y="1398816"/>
                  <a:pt x="1129529" y="1390746"/>
                  <a:pt x="1129529" y="1380791"/>
                </a:cubicBezTo>
                <a:cubicBezTo>
                  <a:pt x="1129529" y="1370836"/>
                  <a:pt x="1137599" y="1362767"/>
                  <a:pt x="1147553" y="1362767"/>
                </a:cubicBezTo>
                <a:close/>
                <a:moveTo>
                  <a:pt x="3646937" y="1356759"/>
                </a:moveTo>
                <a:cubicBezTo>
                  <a:pt x="3656892" y="1356759"/>
                  <a:pt x="3664962" y="1364829"/>
                  <a:pt x="3664962" y="1374783"/>
                </a:cubicBezTo>
                <a:cubicBezTo>
                  <a:pt x="3664962" y="1384738"/>
                  <a:pt x="3656892" y="1392808"/>
                  <a:pt x="3646937" y="1392808"/>
                </a:cubicBezTo>
                <a:cubicBezTo>
                  <a:pt x="3636982" y="1392808"/>
                  <a:pt x="3628912" y="1384738"/>
                  <a:pt x="3628912" y="1374783"/>
                </a:cubicBezTo>
                <a:cubicBezTo>
                  <a:pt x="3628912" y="1364829"/>
                  <a:pt x="3636982" y="1356759"/>
                  <a:pt x="3646937" y="1356759"/>
                </a:cubicBezTo>
                <a:close/>
                <a:moveTo>
                  <a:pt x="1946636" y="1356759"/>
                </a:moveTo>
                <a:cubicBezTo>
                  <a:pt x="1956590" y="1356759"/>
                  <a:pt x="1964660" y="1364829"/>
                  <a:pt x="1964660" y="1374783"/>
                </a:cubicBezTo>
                <a:cubicBezTo>
                  <a:pt x="1964660" y="1384738"/>
                  <a:pt x="1956590" y="1392808"/>
                  <a:pt x="1946636" y="1392808"/>
                </a:cubicBezTo>
                <a:cubicBezTo>
                  <a:pt x="1936681" y="1392808"/>
                  <a:pt x="1928611" y="1384738"/>
                  <a:pt x="1928611" y="1374783"/>
                </a:cubicBezTo>
                <a:cubicBezTo>
                  <a:pt x="1928611" y="1364829"/>
                  <a:pt x="1936681" y="1356759"/>
                  <a:pt x="1946636" y="1356759"/>
                </a:cubicBezTo>
                <a:close/>
                <a:moveTo>
                  <a:pt x="1658245" y="1350751"/>
                </a:moveTo>
                <a:cubicBezTo>
                  <a:pt x="1668200" y="1350751"/>
                  <a:pt x="1676270" y="1358821"/>
                  <a:pt x="1676270" y="1368775"/>
                </a:cubicBezTo>
                <a:cubicBezTo>
                  <a:pt x="1676270" y="1378730"/>
                  <a:pt x="1668200" y="1386800"/>
                  <a:pt x="1658245" y="1386800"/>
                </a:cubicBezTo>
                <a:cubicBezTo>
                  <a:pt x="1648291" y="1386800"/>
                  <a:pt x="1640221" y="1378730"/>
                  <a:pt x="1640221" y="1368775"/>
                </a:cubicBezTo>
                <a:cubicBezTo>
                  <a:pt x="1640221" y="1358821"/>
                  <a:pt x="1648291" y="1350751"/>
                  <a:pt x="1658245" y="1350751"/>
                </a:cubicBezTo>
                <a:close/>
                <a:moveTo>
                  <a:pt x="3929320" y="1344743"/>
                </a:moveTo>
                <a:cubicBezTo>
                  <a:pt x="3939275" y="1344743"/>
                  <a:pt x="3947345" y="1352813"/>
                  <a:pt x="3947345" y="1362767"/>
                </a:cubicBezTo>
                <a:cubicBezTo>
                  <a:pt x="3947345" y="1372722"/>
                  <a:pt x="3939275" y="1380792"/>
                  <a:pt x="3929320" y="1380792"/>
                </a:cubicBezTo>
                <a:cubicBezTo>
                  <a:pt x="3919366" y="1380792"/>
                  <a:pt x="3911296" y="1372722"/>
                  <a:pt x="3911296" y="1362767"/>
                </a:cubicBezTo>
                <a:cubicBezTo>
                  <a:pt x="3911296" y="1352813"/>
                  <a:pt x="3919366" y="1344743"/>
                  <a:pt x="3929320" y="1344743"/>
                </a:cubicBezTo>
                <a:close/>
                <a:moveTo>
                  <a:pt x="3088181" y="1344743"/>
                </a:moveTo>
                <a:cubicBezTo>
                  <a:pt x="3098136" y="1344743"/>
                  <a:pt x="3106206" y="1352813"/>
                  <a:pt x="3106206" y="1362767"/>
                </a:cubicBezTo>
                <a:cubicBezTo>
                  <a:pt x="3106206" y="1372722"/>
                  <a:pt x="3098136" y="1380792"/>
                  <a:pt x="3088181" y="1380792"/>
                </a:cubicBezTo>
                <a:cubicBezTo>
                  <a:pt x="3078227" y="1380792"/>
                  <a:pt x="3070157" y="1372722"/>
                  <a:pt x="3070157" y="1362767"/>
                </a:cubicBezTo>
                <a:cubicBezTo>
                  <a:pt x="3070157" y="1352813"/>
                  <a:pt x="3078227" y="1344743"/>
                  <a:pt x="3088181" y="1344743"/>
                </a:cubicBezTo>
                <a:close/>
                <a:moveTo>
                  <a:pt x="853154" y="1344743"/>
                </a:moveTo>
                <a:cubicBezTo>
                  <a:pt x="863109" y="1344743"/>
                  <a:pt x="871179" y="1352813"/>
                  <a:pt x="871179" y="1362767"/>
                </a:cubicBezTo>
                <a:cubicBezTo>
                  <a:pt x="871179" y="1372722"/>
                  <a:pt x="863109" y="1380792"/>
                  <a:pt x="853154" y="1380792"/>
                </a:cubicBezTo>
                <a:cubicBezTo>
                  <a:pt x="843200" y="1380792"/>
                  <a:pt x="835130" y="1372722"/>
                  <a:pt x="835130" y="1362767"/>
                </a:cubicBezTo>
                <a:cubicBezTo>
                  <a:pt x="835130" y="1352813"/>
                  <a:pt x="843200" y="1344743"/>
                  <a:pt x="853154" y="1344743"/>
                </a:cubicBezTo>
                <a:close/>
                <a:moveTo>
                  <a:pt x="4283800" y="1326718"/>
                </a:moveTo>
                <a:cubicBezTo>
                  <a:pt x="4293755" y="1326718"/>
                  <a:pt x="4301825" y="1334788"/>
                  <a:pt x="4301825" y="1344742"/>
                </a:cubicBezTo>
                <a:cubicBezTo>
                  <a:pt x="4301825" y="1354697"/>
                  <a:pt x="4293755" y="1362767"/>
                  <a:pt x="4283800" y="1362767"/>
                </a:cubicBezTo>
                <a:cubicBezTo>
                  <a:pt x="4273846" y="1362767"/>
                  <a:pt x="4265776" y="1354697"/>
                  <a:pt x="4265776" y="1344742"/>
                </a:cubicBezTo>
                <a:cubicBezTo>
                  <a:pt x="4265776" y="1334788"/>
                  <a:pt x="4273846" y="1326718"/>
                  <a:pt x="4283800" y="1326718"/>
                </a:cubicBezTo>
                <a:close/>
                <a:moveTo>
                  <a:pt x="3815165" y="1326718"/>
                </a:moveTo>
                <a:cubicBezTo>
                  <a:pt x="3825120" y="1326718"/>
                  <a:pt x="3833190" y="1334788"/>
                  <a:pt x="3833190" y="1344742"/>
                </a:cubicBezTo>
                <a:cubicBezTo>
                  <a:pt x="3833190" y="1354697"/>
                  <a:pt x="3825120" y="1362767"/>
                  <a:pt x="3815165" y="1362767"/>
                </a:cubicBezTo>
                <a:cubicBezTo>
                  <a:pt x="3805210" y="1362767"/>
                  <a:pt x="3797141" y="1354697"/>
                  <a:pt x="3797141" y="1344742"/>
                </a:cubicBezTo>
                <a:cubicBezTo>
                  <a:pt x="3797141" y="1334788"/>
                  <a:pt x="3805210" y="1326718"/>
                  <a:pt x="3815165" y="1326718"/>
                </a:cubicBezTo>
                <a:close/>
                <a:moveTo>
                  <a:pt x="2980034" y="1326718"/>
                </a:moveTo>
                <a:cubicBezTo>
                  <a:pt x="2989989" y="1326718"/>
                  <a:pt x="2998059" y="1334788"/>
                  <a:pt x="2998059" y="1344742"/>
                </a:cubicBezTo>
                <a:cubicBezTo>
                  <a:pt x="2998059" y="1354697"/>
                  <a:pt x="2989989" y="1362767"/>
                  <a:pt x="2980034" y="1362767"/>
                </a:cubicBezTo>
                <a:cubicBezTo>
                  <a:pt x="2970079" y="1362767"/>
                  <a:pt x="2962010" y="1354697"/>
                  <a:pt x="2962010" y="1344742"/>
                </a:cubicBezTo>
                <a:cubicBezTo>
                  <a:pt x="2962010" y="1334788"/>
                  <a:pt x="2970079" y="1326718"/>
                  <a:pt x="2980034" y="1326718"/>
                </a:cubicBezTo>
                <a:close/>
                <a:moveTo>
                  <a:pt x="594806" y="1326718"/>
                </a:moveTo>
                <a:cubicBezTo>
                  <a:pt x="604760" y="1326718"/>
                  <a:pt x="612830" y="1334788"/>
                  <a:pt x="612830" y="1344742"/>
                </a:cubicBezTo>
                <a:cubicBezTo>
                  <a:pt x="612830" y="1354697"/>
                  <a:pt x="604760" y="1362767"/>
                  <a:pt x="594806" y="1362767"/>
                </a:cubicBezTo>
                <a:cubicBezTo>
                  <a:pt x="584851" y="1362767"/>
                  <a:pt x="576781" y="1354697"/>
                  <a:pt x="576781" y="1344742"/>
                </a:cubicBezTo>
                <a:cubicBezTo>
                  <a:pt x="576781" y="1334788"/>
                  <a:pt x="584851" y="1326718"/>
                  <a:pt x="594806" y="1326718"/>
                </a:cubicBezTo>
                <a:close/>
                <a:moveTo>
                  <a:pt x="4836548" y="1314702"/>
                </a:moveTo>
                <a:cubicBezTo>
                  <a:pt x="4846503" y="1314702"/>
                  <a:pt x="4854573" y="1322772"/>
                  <a:pt x="4854573" y="1332726"/>
                </a:cubicBezTo>
                <a:cubicBezTo>
                  <a:pt x="4854573" y="1342681"/>
                  <a:pt x="4846503" y="1350751"/>
                  <a:pt x="4836548" y="1350751"/>
                </a:cubicBezTo>
                <a:cubicBezTo>
                  <a:pt x="4826593" y="1350751"/>
                  <a:pt x="4818524" y="1342681"/>
                  <a:pt x="4818524" y="1332726"/>
                </a:cubicBezTo>
                <a:cubicBezTo>
                  <a:pt x="4818524" y="1322772"/>
                  <a:pt x="4826593" y="1314702"/>
                  <a:pt x="4836548" y="1314702"/>
                </a:cubicBezTo>
                <a:close/>
                <a:moveTo>
                  <a:pt x="4980743" y="1308694"/>
                </a:moveTo>
                <a:cubicBezTo>
                  <a:pt x="4990698" y="1308694"/>
                  <a:pt x="4998768" y="1316764"/>
                  <a:pt x="4998768" y="1326719"/>
                </a:cubicBezTo>
                <a:cubicBezTo>
                  <a:pt x="4998768" y="1336673"/>
                  <a:pt x="4990698" y="1344743"/>
                  <a:pt x="4980743" y="1344743"/>
                </a:cubicBezTo>
                <a:cubicBezTo>
                  <a:pt x="4970789" y="1344743"/>
                  <a:pt x="4962719" y="1336673"/>
                  <a:pt x="4962719" y="1326719"/>
                </a:cubicBezTo>
                <a:cubicBezTo>
                  <a:pt x="4962719" y="1316764"/>
                  <a:pt x="4970789" y="1308694"/>
                  <a:pt x="4980743" y="1308694"/>
                </a:cubicBezTo>
                <a:close/>
                <a:moveTo>
                  <a:pt x="2871888" y="1302686"/>
                </a:moveTo>
                <a:cubicBezTo>
                  <a:pt x="2881843" y="1302686"/>
                  <a:pt x="2889913" y="1310755"/>
                  <a:pt x="2889913" y="1320710"/>
                </a:cubicBezTo>
                <a:cubicBezTo>
                  <a:pt x="2889913" y="1330665"/>
                  <a:pt x="2881843" y="1338735"/>
                  <a:pt x="2871888" y="1338735"/>
                </a:cubicBezTo>
                <a:cubicBezTo>
                  <a:pt x="2861934" y="1338735"/>
                  <a:pt x="2853864" y="1330665"/>
                  <a:pt x="2853864" y="1320710"/>
                </a:cubicBezTo>
                <a:cubicBezTo>
                  <a:pt x="2853864" y="1310755"/>
                  <a:pt x="2861934" y="1302686"/>
                  <a:pt x="2871888" y="1302686"/>
                </a:cubicBezTo>
                <a:close/>
                <a:moveTo>
                  <a:pt x="2102847" y="1302686"/>
                </a:moveTo>
                <a:cubicBezTo>
                  <a:pt x="2112802" y="1302686"/>
                  <a:pt x="2120872" y="1310755"/>
                  <a:pt x="2120872" y="1320710"/>
                </a:cubicBezTo>
                <a:cubicBezTo>
                  <a:pt x="2120872" y="1330665"/>
                  <a:pt x="2112802" y="1338735"/>
                  <a:pt x="2102847" y="1338735"/>
                </a:cubicBezTo>
                <a:cubicBezTo>
                  <a:pt x="2092893" y="1338735"/>
                  <a:pt x="2084823" y="1330665"/>
                  <a:pt x="2084823" y="1320710"/>
                </a:cubicBezTo>
                <a:cubicBezTo>
                  <a:pt x="2084823" y="1310755"/>
                  <a:pt x="2092893" y="1302686"/>
                  <a:pt x="2102847" y="1302686"/>
                </a:cubicBezTo>
                <a:close/>
                <a:moveTo>
                  <a:pt x="1273724" y="1302686"/>
                </a:moveTo>
                <a:cubicBezTo>
                  <a:pt x="1283679" y="1302686"/>
                  <a:pt x="1291749" y="1310755"/>
                  <a:pt x="1291749" y="1320710"/>
                </a:cubicBezTo>
                <a:cubicBezTo>
                  <a:pt x="1291749" y="1330665"/>
                  <a:pt x="1283679" y="1338735"/>
                  <a:pt x="1273724" y="1338735"/>
                </a:cubicBezTo>
                <a:cubicBezTo>
                  <a:pt x="1263770" y="1338735"/>
                  <a:pt x="1255700" y="1330665"/>
                  <a:pt x="1255700" y="1320710"/>
                </a:cubicBezTo>
                <a:cubicBezTo>
                  <a:pt x="1255700" y="1310755"/>
                  <a:pt x="1263770" y="1302686"/>
                  <a:pt x="1273724" y="1302686"/>
                </a:cubicBezTo>
                <a:close/>
                <a:moveTo>
                  <a:pt x="1033398" y="1302686"/>
                </a:moveTo>
                <a:cubicBezTo>
                  <a:pt x="1043353" y="1302686"/>
                  <a:pt x="1051423" y="1310755"/>
                  <a:pt x="1051423" y="1320710"/>
                </a:cubicBezTo>
                <a:cubicBezTo>
                  <a:pt x="1051423" y="1330665"/>
                  <a:pt x="1043353" y="1338735"/>
                  <a:pt x="1033398" y="1338735"/>
                </a:cubicBezTo>
                <a:cubicBezTo>
                  <a:pt x="1023444" y="1338735"/>
                  <a:pt x="1015374" y="1330665"/>
                  <a:pt x="1015374" y="1320710"/>
                </a:cubicBezTo>
                <a:cubicBezTo>
                  <a:pt x="1015374" y="1310755"/>
                  <a:pt x="1023444" y="1302686"/>
                  <a:pt x="1033398" y="1302686"/>
                </a:cubicBezTo>
                <a:close/>
                <a:moveTo>
                  <a:pt x="4548158" y="1296678"/>
                </a:moveTo>
                <a:cubicBezTo>
                  <a:pt x="4558113" y="1296678"/>
                  <a:pt x="4566183" y="1304748"/>
                  <a:pt x="4566183" y="1314702"/>
                </a:cubicBezTo>
                <a:cubicBezTo>
                  <a:pt x="4566183" y="1324657"/>
                  <a:pt x="4558113" y="1332727"/>
                  <a:pt x="4548158" y="1332727"/>
                </a:cubicBezTo>
                <a:cubicBezTo>
                  <a:pt x="4538203" y="1332727"/>
                  <a:pt x="4530133" y="1324657"/>
                  <a:pt x="4530133" y="1314702"/>
                </a:cubicBezTo>
                <a:cubicBezTo>
                  <a:pt x="4530133" y="1304748"/>
                  <a:pt x="4538203" y="1296678"/>
                  <a:pt x="4548158" y="1296678"/>
                </a:cubicBezTo>
                <a:close/>
                <a:moveTo>
                  <a:pt x="3520767" y="1290670"/>
                </a:moveTo>
                <a:cubicBezTo>
                  <a:pt x="3530722" y="1290670"/>
                  <a:pt x="3538792" y="1298740"/>
                  <a:pt x="3538792" y="1308694"/>
                </a:cubicBezTo>
                <a:cubicBezTo>
                  <a:pt x="3538792" y="1318649"/>
                  <a:pt x="3530722" y="1326719"/>
                  <a:pt x="3520767" y="1326719"/>
                </a:cubicBezTo>
                <a:cubicBezTo>
                  <a:pt x="3510812" y="1326719"/>
                  <a:pt x="3502743" y="1318649"/>
                  <a:pt x="3502743" y="1308694"/>
                </a:cubicBezTo>
                <a:cubicBezTo>
                  <a:pt x="3502743" y="1298740"/>
                  <a:pt x="3510812" y="1290670"/>
                  <a:pt x="3520767" y="1290670"/>
                </a:cubicBezTo>
                <a:close/>
                <a:moveTo>
                  <a:pt x="3244392" y="1290670"/>
                </a:moveTo>
                <a:cubicBezTo>
                  <a:pt x="3254347" y="1290670"/>
                  <a:pt x="3262417" y="1298740"/>
                  <a:pt x="3262417" y="1308694"/>
                </a:cubicBezTo>
                <a:cubicBezTo>
                  <a:pt x="3262417" y="1318649"/>
                  <a:pt x="3254347" y="1326719"/>
                  <a:pt x="3244392" y="1326719"/>
                </a:cubicBezTo>
                <a:cubicBezTo>
                  <a:pt x="3234437" y="1326719"/>
                  <a:pt x="3226368" y="1318649"/>
                  <a:pt x="3226368" y="1308694"/>
                </a:cubicBezTo>
                <a:cubicBezTo>
                  <a:pt x="3226368" y="1298740"/>
                  <a:pt x="3234437" y="1290670"/>
                  <a:pt x="3244392" y="1290670"/>
                </a:cubicBezTo>
                <a:close/>
                <a:moveTo>
                  <a:pt x="757024" y="1290670"/>
                </a:moveTo>
                <a:cubicBezTo>
                  <a:pt x="766979" y="1290670"/>
                  <a:pt x="775049" y="1298740"/>
                  <a:pt x="775049" y="1308694"/>
                </a:cubicBezTo>
                <a:cubicBezTo>
                  <a:pt x="775049" y="1318649"/>
                  <a:pt x="766979" y="1326719"/>
                  <a:pt x="757024" y="1326719"/>
                </a:cubicBezTo>
                <a:cubicBezTo>
                  <a:pt x="747070" y="1326719"/>
                  <a:pt x="739000" y="1318649"/>
                  <a:pt x="739000" y="1308694"/>
                </a:cubicBezTo>
                <a:cubicBezTo>
                  <a:pt x="739000" y="1298740"/>
                  <a:pt x="747070" y="1290670"/>
                  <a:pt x="757024" y="1290670"/>
                </a:cubicBezTo>
                <a:close/>
                <a:moveTo>
                  <a:pt x="4427995" y="1284661"/>
                </a:moveTo>
                <a:cubicBezTo>
                  <a:pt x="4437950" y="1284661"/>
                  <a:pt x="4446020" y="1292731"/>
                  <a:pt x="4446020" y="1302685"/>
                </a:cubicBezTo>
                <a:cubicBezTo>
                  <a:pt x="4446020" y="1312640"/>
                  <a:pt x="4437950" y="1320710"/>
                  <a:pt x="4427995" y="1320710"/>
                </a:cubicBezTo>
                <a:cubicBezTo>
                  <a:pt x="4418040" y="1320710"/>
                  <a:pt x="4409970" y="1312640"/>
                  <a:pt x="4409970" y="1302685"/>
                </a:cubicBezTo>
                <a:cubicBezTo>
                  <a:pt x="4409970" y="1292731"/>
                  <a:pt x="4418040" y="1284661"/>
                  <a:pt x="4427995" y="1284661"/>
                </a:cubicBezTo>
                <a:close/>
                <a:moveTo>
                  <a:pt x="2763741" y="1278653"/>
                </a:moveTo>
                <a:cubicBezTo>
                  <a:pt x="2773696" y="1278653"/>
                  <a:pt x="2781766" y="1286723"/>
                  <a:pt x="2781766" y="1296678"/>
                </a:cubicBezTo>
                <a:cubicBezTo>
                  <a:pt x="2781766" y="1306632"/>
                  <a:pt x="2773696" y="1314702"/>
                  <a:pt x="2763741" y="1314702"/>
                </a:cubicBezTo>
                <a:cubicBezTo>
                  <a:pt x="2753786" y="1314702"/>
                  <a:pt x="2745717" y="1306632"/>
                  <a:pt x="2745717" y="1296678"/>
                </a:cubicBezTo>
                <a:cubicBezTo>
                  <a:pt x="2745717" y="1286723"/>
                  <a:pt x="2753786" y="1278653"/>
                  <a:pt x="2763741" y="1278653"/>
                </a:cubicBezTo>
                <a:close/>
                <a:moveTo>
                  <a:pt x="2217002" y="1272645"/>
                </a:moveTo>
                <a:cubicBezTo>
                  <a:pt x="2226956" y="1272645"/>
                  <a:pt x="2235026" y="1280714"/>
                  <a:pt x="2235026" y="1290669"/>
                </a:cubicBezTo>
                <a:cubicBezTo>
                  <a:pt x="2235026" y="1300624"/>
                  <a:pt x="2226956" y="1308694"/>
                  <a:pt x="2217002" y="1308694"/>
                </a:cubicBezTo>
                <a:cubicBezTo>
                  <a:pt x="2207047" y="1308694"/>
                  <a:pt x="2198977" y="1300624"/>
                  <a:pt x="2198977" y="1290669"/>
                </a:cubicBezTo>
                <a:cubicBezTo>
                  <a:pt x="2198977" y="1280714"/>
                  <a:pt x="2207047" y="1272645"/>
                  <a:pt x="2217002" y="1272645"/>
                </a:cubicBezTo>
                <a:close/>
                <a:moveTo>
                  <a:pt x="1874537" y="1272645"/>
                </a:moveTo>
                <a:cubicBezTo>
                  <a:pt x="1884492" y="1272645"/>
                  <a:pt x="1892562" y="1280714"/>
                  <a:pt x="1892562" y="1290669"/>
                </a:cubicBezTo>
                <a:cubicBezTo>
                  <a:pt x="1892562" y="1300624"/>
                  <a:pt x="1884492" y="1308694"/>
                  <a:pt x="1874537" y="1308694"/>
                </a:cubicBezTo>
                <a:cubicBezTo>
                  <a:pt x="1864583" y="1308694"/>
                  <a:pt x="1856513" y="1300624"/>
                  <a:pt x="1856513" y="1290669"/>
                </a:cubicBezTo>
                <a:cubicBezTo>
                  <a:pt x="1856513" y="1280714"/>
                  <a:pt x="1864583" y="1272645"/>
                  <a:pt x="1874537" y="1272645"/>
                </a:cubicBezTo>
                <a:close/>
                <a:moveTo>
                  <a:pt x="3376571" y="1266637"/>
                </a:moveTo>
                <a:cubicBezTo>
                  <a:pt x="3386526" y="1266637"/>
                  <a:pt x="3394596" y="1274707"/>
                  <a:pt x="3394596" y="1284661"/>
                </a:cubicBezTo>
                <a:cubicBezTo>
                  <a:pt x="3394596" y="1294616"/>
                  <a:pt x="3386526" y="1302686"/>
                  <a:pt x="3376571" y="1302686"/>
                </a:cubicBezTo>
                <a:cubicBezTo>
                  <a:pt x="3366616" y="1302686"/>
                  <a:pt x="3358546" y="1294616"/>
                  <a:pt x="3358546" y="1284661"/>
                </a:cubicBezTo>
                <a:cubicBezTo>
                  <a:pt x="3358546" y="1274707"/>
                  <a:pt x="3366616" y="1266637"/>
                  <a:pt x="3376571" y="1266637"/>
                </a:cubicBezTo>
                <a:close/>
                <a:moveTo>
                  <a:pt x="2643579" y="1266637"/>
                </a:moveTo>
                <a:cubicBezTo>
                  <a:pt x="2653534" y="1266637"/>
                  <a:pt x="2661604" y="1274707"/>
                  <a:pt x="2661604" y="1284661"/>
                </a:cubicBezTo>
                <a:cubicBezTo>
                  <a:pt x="2661604" y="1294616"/>
                  <a:pt x="2653534" y="1302686"/>
                  <a:pt x="2643579" y="1302686"/>
                </a:cubicBezTo>
                <a:cubicBezTo>
                  <a:pt x="2633624" y="1302686"/>
                  <a:pt x="2625555" y="1294616"/>
                  <a:pt x="2625555" y="1284661"/>
                </a:cubicBezTo>
                <a:cubicBezTo>
                  <a:pt x="2625555" y="1274707"/>
                  <a:pt x="2633624" y="1266637"/>
                  <a:pt x="2643579" y="1266637"/>
                </a:cubicBezTo>
                <a:close/>
                <a:moveTo>
                  <a:pt x="1754375" y="1266637"/>
                </a:moveTo>
                <a:cubicBezTo>
                  <a:pt x="1764330" y="1266637"/>
                  <a:pt x="1772400" y="1274707"/>
                  <a:pt x="1772400" y="1284661"/>
                </a:cubicBezTo>
                <a:cubicBezTo>
                  <a:pt x="1772400" y="1294616"/>
                  <a:pt x="1764330" y="1302686"/>
                  <a:pt x="1754375" y="1302686"/>
                </a:cubicBezTo>
                <a:cubicBezTo>
                  <a:pt x="1744421" y="1302686"/>
                  <a:pt x="1736351" y="1294616"/>
                  <a:pt x="1736351" y="1284661"/>
                </a:cubicBezTo>
                <a:cubicBezTo>
                  <a:pt x="1736351" y="1274707"/>
                  <a:pt x="1744421" y="1266637"/>
                  <a:pt x="1754375" y="1266637"/>
                </a:cubicBezTo>
                <a:close/>
                <a:moveTo>
                  <a:pt x="4740418" y="1260629"/>
                </a:moveTo>
                <a:cubicBezTo>
                  <a:pt x="4750373" y="1260629"/>
                  <a:pt x="4758443" y="1268699"/>
                  <a:pt x="4758443" y="1278653"/>
                </a:cubicBezTo>
                <a:cubicBezTo>
                  <a:pt x="4758443" y="1288608"/>
                  <a:pt x="4750373" y="1296678"/>
                  <a:pt x="4740418" y="1296678"/>
                </a:cubicBezTo>
                <a:cubicBezTo>
                  <a:pt x="4730464" y="1296678"/>
                  <a:pt x="4722394" y="1288608"/>
                  <a:pt x="4722394" y="1278653"/>
                </a:cubicBezTo>
                <a:cubicBezTo>
                  <a:pt x="4722394" y="1268699"/>
                  <a:pt x="4730464" y="1260629"/>
                  <a:pt x="4740418" y="1260629"/>
                </a:cubicBezTo>
                <a:close/>
                <a:moveTo>
                  <a:pt x="4103556" y="1260629"/>
                </a:moveTo>
                <a:cubicBezTo>
                  <a:pt x="4113511" y="1260629"/>
                  <a:pt x="4121581" y="1268699"/>
                  <a:pt x="4121581" y="1278653"/>
                </a:cubicBezTo>
                <a:cubicBezTo>
                  <a:pt x="4121581" y="1288608"/>
                  <a:pt x="4113511" y="1296678"/>
                  <a:pt x="4103556" y="1296678"/>
                </a:cubicBezTo>
                <a:cubicBezTo>
                  <a:pt x="4093602" y="1296678"/>
                  <a:pt x="4085532" y="1288608"/>
                  <a:pt x="4085532" y="1278653"/>
                </a:cubicBezTo>
                <a:cubicBezTo>
                  <a:pt x="4085532" y="1268699"/>
                  <a:pt x="4093602" y="1260629"/>
                  <a:pt x="4103556" y="1260629"/>
                </a:cubicBezTo>
                <a:close/>
                <a:moveTo>
                  <a:pt x="3725043" y="1260629"/>
                </a:moveTo>
                <a:cubicBezTo>
                  <a:pt x="3734998" y="1260629"/>
                  <a:pt x="3743068" y="1268699"/>
                  <a:pt x="3743068" y="1278653"/>
                </a:cubicBezTo>
                <a:cubicBezTo>
                  <a:pt x="3743068" y="1288608"/>
                  <a:pt x="3734998" y="1296678"/>
                  <a:pt x="3725043" y="1296678"/>
                </a:cubicBezTo>
                <a:cubicBezTo>
                  <a:pt x="3715088" y="1296678"/>
                  <a:pt x="3707019" y="1288608"/>
                  <a:pt x="3707019" y="1278653"/>
                </a:cubicBezTo>
                <a:cubicBezTo>
                  <a:pt x="3707019" y="1268699"/>
                  <a:pt x="3715088" y="1260629"/>
                  <a:pt x="3725043" y="1260629"/>
                </a:cubicBezTo>
                <a:close/>
                <a:moveTo>
                  <a:pt x="1405904" y="1260629"/>
                </a:moveTo>
                <a:cubicBezTo>
                  <a:pt x="1415858" y="1260629"/>
                  <a:pt x="1423928" y="1268699"/>
                  <a:pt x="1423928" y="1278653"/>
                </a:cubicBezTo>
                <a:cubicBezTo>
                  <a:pt x="1423928" y="1288608"/>
                  <a:pt x="1415858" y="1296678"/>
                  <a:pt x="1405904" y="1296678"/>
                </a:cubicBezTo>
                <a:cubicBezTo>
                  <a:pt x="1395949" y="1296678"/>
                  <a:pt x="1387879" y="1288608"/>
                  <a:pt x="1387879" y="1278653"/>
                </a:cubicBezTo>
                <a:cubicBezTo>
                  <a:pt x="1387879" y="1268699"/>
                  <a:pt x="1395949" y="1260629"/>
                  <a:pt x="1405904" y="1260629"/>
                </a:cubicBezTo>
                <a:close/>
                <a:moveTo>
                  <a:pt x="492666" y="1260629"/>
                </a:moveTo>
                <a:cubicBezTo>
                  <a:pt x="502621" y="1260629"/>
                  <a:pt x="510691" y="1268699"/>
                  <a:pt x="510691" y="1278653"/>
                </a:cubicBezTo>
                <a:cubicBezTo>
                  <a:pt x="510691" y="1288608"/>
                  <a:pt x="502621" y="1296678"/>
                  <a:pt x="492666" y="1296678"/>
                </a:cubicBezTo>
                <a:cubicBezTo>
                  <a:pt x="482712" y="1296678"/>
                  <a:pt x="474642" y="1288608"/>
                  <a:pt x="474642" y="1278653"/>
                </a:cubicBezTo>
                <a:cubicBezTo>
                  <a:pt x="474642" y="1268699"/>
                  <a:pt x="482712" y="1260629"/>
                  <a:pt x="492666" y="1260629"/>
                </a:cubicBezTo>
                <a:close/>
                <a:moveTo>
                  <a:pt x="4229726" y="1248613"/>
                </a:moveTo>
                <a:cubicBezTo>
                  <a:pt x="4239681" y="1248613"/>
                  <a:pt x="4247751" y="1256683"/>
                  <a:pt x="4247751" y="1266638"/>
                </a:cubicBezTo>
                <a:cubicBezTo>
                  <a:pt x="4247751" y="1276592"/>
                  <a:pt x="4239681" y="1284662"/>
                  <a:pt x="4229726" y="1284662"/>
                </a:cubicBezTo>
                <a:cubicBezTo>
                  <a:pt x="4219772" y="1284662"/>
                  <a:pt x="4211702" y="1276592"/>
                  <a:pt x="4211702" y="1266638"/>
                </a:cubicBezTo>
                <a:cubicBezTo>
                  <a:pt x="4211702" y="1256683"/>
                  <a:pt x="4219772" y="1248613"/>
                  <a:pt x="4229726" y="1248613"/>
                </a:cubicBezTo>
                <a:close/>
                <a:moveTo>
                  <a:pt x="2439302" y="1248613"/>
                </a:moveTo>
                <a:cubicBezTo>
                  <a:pt x="2449257" y="1248613"/>
                  <a:pt x="2457327" y="1256683"/>
                  <a:pt x="2457327" y="1266638"/>
                </a:cubicBezTo>
                <a:cubicBezTo>
                  <a:pt x="2457327" y="1276592"/>
                  <a:pt x="2449257" y="1284662"/>
                  <a:pt x="2439302" y="1284662"/>
                </a:cubicBezTo>
                <a:cubicBezTo>
                  <a:pt x="2429347" y="1284662"/>
                  <a:pt x="2421278" y="1276592"/>
                  <a:pt x="2421278" y="1266638"/>
                </a:cubicBezTo>
                <a:cubicBezTo>
                  <a:pt x="2421278" y="1256683"/>
                  <a:pt x="2429347" y="1248613"/>
                  <a:pt x="2439302" y="1248613"/>
                </a:cubicBezTo>
                <a:close/>
                <a:moveTo>
                  <a:pt x="2337165" y="1248613"/>
                </a:moveTo>
                <a:cubicBezTo>
                  <a:pt x="2347119" y="1248613"/>
                  <a:pt x="2355189" y="1256683"/>
                  <a:pt x="2355189" y="1266638"/>
                </a:cubicBezTo>
                <a:cubicBezTo>
                  <a:pt x="2355189" y="1276592"/>
                  <a:pt x="2347119" y="1284662"/>
                  <a:pt x="2337165" y="1284662"/>
                </a:cubicBezTo>
                <a:cubicBezTo>
                  <a:pt x="2327210" y="1284662"/>
                  <a:pt x="2319140" y="1276592"/>
                  <a:pt x="2319140" y="1266638"/>
                </a:cubicBezTo>
                <a:cubicBezTo>
                  <a:pt x="2319140" y="1256683"/>
                  <a:pt x="2327210" y="1248613"/>
                  <a:pt x="2337165" y="1248613"/>
                </a:cubicBezTo>
                <a:close/>
                <a:moveTo>
                  <a:pt x="2012725" y="1248613"/>
                </a:moveTo>
                <a:cubicBezTo>
                  <a:pt x="2022680" y="1248613"/>
                  <a:pt x="2030750" y="1256683"/>
                  <a:pt x="2030750" y="1266638"/>
                </a:cubicBezTo>
                <a:cubicBezTo>
                  <a:pt x="2030750" y="1276592"/>
                  <a:pt x="2022680" y="1284662"/>
                  <a:pt x="2012725" y="1284662"/>
                </a:cubicBezTo>
                <a:cubicBezTo>
                  <a:pt x="2002771" y="1284662"/>
                  <a:pt x="1994701" y="1276592"/>
                  <a:pt x="1994701" y="1266638"/>
                </a:cubicBezTo>
                <a:cubicBezTo>
                  <a:pt x="1994701" y="1256683"/>
                  <a:pt x="2002771" y="1248613"/>
                  <a:pt x="2012725" y="1248613"/>
                </a:cubicBezTo>
                <a:close/>
                <a:moveTo>
                  <a:pt x="1165578" y="1248613"/>
                </a:moveTo>
                <a:cubicBezTo>
                  <a:pt x="1175532" y="1248613"/>
                  <a:pt x="1183602" y="1256683"/>
                  <a:pt x="1183602" y="1266638"/>
                </a:cubicBezTo>
                <a:cubicBezTo>
                  <a:pt x="1183602" y="1276592"/>
                  <a:pt x="1175532" y="1284662"/>
                  <a:pt x="1165578" y="1284662"/>
                </a:cubicBezTo>
                <a:cubicBezTo>
                  <a:pt x="1155623" y="1284662"/>
                  <a:pt x="1147553" y="1276592"/>
                  <a:pt x="1147553" y="1266638"/>
                </a:cubicBezTo>
                <a:cubicBezTo>
                  <a:pt x="1147553" y="1256683"/>
                  <a:pt x="1155623" y="1248613"/>
                  <a:pt x="1165578" y="1248613"/>
                </a:cubicBezTo>
                <a:close/>
                <a:moveTo>
                  <a:pt x="3989401" y="1242605"/>
                </a:moveTo>
                <a:cubicBezTo>
                  <a:pt x="3999356" y="1242605"/>
                  <a:pt x="4007426" y="1250674"/>
                  <a:pt x="4007426" y="1260629"/>
                </a:cubicBezTo>
                <a:cubicBezTo>
                  <a:pt x="4007426" y="1270584"/>
                  <a:pt x="3999356" y="1278654"/>
                  <a:pt x="3989401" y="1278654"/>
                </a:cubicBezTo>
                <a:cubicBezTo>
                  <a:pt x="3979447" y="1278654"/>
                  <a:pt x="3971377" y="1270584"/>
                  <a:pt x="3971377" y="1260629"/>
                </a:cubicBezTo>
                <a:cubicBezTo>
                  <a:pt x="3971377" y="1250674"/>
                  <a:pt x="3979447" y="1242605"/>
                  <a:pt x="3989401" y="1242605"/>
                </a:cubicBezTo>
                <a:close/>
                <a:moveTo>
                  <a:pt x="1514049" y="1242605"/>
                </a:moveTo>
                <a:cubicBezTo>
                  <a:pt x="1524004" y="1242605"/>
                  <a:pt x="1532074" y="1250674"/>
                  <a:pt x="1532074" y="1260629"/>
                </a:cubicBezTo>
                <a:cubicBezTo>
                  <a:pt x="1532074" y="1270584"/>
                  <a:pt x="1524004" y="1278654"/>
                  <a:pt x="1514049" y="1278654"/>
                </a:cubicBezTo>
                <a:cubicBezTo>
                  <a:pt x="1504095" y="1278654"/>
                  <a:pt x="1496025" y="1270584"/>
                  <a:pt x="1496025" y="1260629"/>
                </a:cubicBezTo>
                <a:cubicBezTo>
                  <a:pt x="1496025" y="1250674"/>
                  <a:pt x="1504095" y="1242605"/>
                  <a:pt x="1514049" y="1242605"/>
                </a:cubicBezTo>
                <a:close/>
                <a:moveTo>
                  <a:pt x="3088181" y="1230588"/>
                </a:moveTo>
                <a:cubicBezTo>
                  <a:pt x="3098136" y="1230588"/>
                  <a:pt x="3106206" y="1238658"/>
                  <a:pt x="3106206" y="1248612"/>
                </a:cubicBezTo>
                <a:cubicBezTo>
                  <a:pt x="3106206" y="1258567"/>
                  <a:pt x="3098136" y="1266637"/>
                  <a:pt x="3088181" y="1266637"/>
                </a:cubicBezTo>
                <a:cubicBezTo>
                  <a:pt x="3078227" y="1266637"/>
                  <a:pt x="3070157" y="1258567"/>
                  <a:pt x="3070157" y="1248612"/>
                </a:cubicBezTo>
                <a:cubicBezTo>
                  <a:pt x="3070157" y="1238658"/>
                  <a:pt x="3078227" y="1230588"/>
                  <a:pt x="3088181" y="1230588"/>
                </a:cubicBezTo>
                <a:close/>
                <a:moveTo>
                  <a:pt x="895212" y="1230588"/>
                </a:moveTo>
                <a:cubicBezTo>
                  <a:pt x="905166" y="1230588"/>
                  <a:pt x="913236" y="1238658"/>
                  <a:pt x="913236" y="1248612"/>
                </a:cubicBezTo>
                <a:cubicBezTo>
                  <a:pt x="913236" y="1258567"/>
                  <a:pt x="905166" y="1266637"/>
                  <a:pt x="895212" y="1266637"/>
                </a:cubicBezTo>
                <a:cubicBezTo>
                  <a:pt x="885257" y="1266637"/>
                  <a:pt x="877187" y="1258567"/>
                  <a:pt x="877187" y="1248612"/>
                </a:cubicBezTo>
                <a:cubicBezTo>
                  <a:pt x="877187" y="1238658"/>
                  <a:pt x="885257" y="1230588"/>
                  <a:pt x="895212" y="1230588"/>
                </a:cubicBezTo>
                <a:close/>
                <a:moveTo>
                  <a:pt x="4626263" y="1224580"/>
                </a:moveTo>
                <a:cubicBezTo>
                  <a:pt x="4636218" y="1224580"/>
                  <a:pt x="4644288" y="1232650"/>
                  <a:pt x="4644288" y="1242604"/>
                </a:cubicBezTo>
                <a:cubicBezTo>
                  <a:pt x="4644288" y="1252559"/>
                  <a:pt x="4636218" y="1260629"/>
                  <a:pt x="4626263" y="1260629"/>
                </a:cubicBezTo>
                <a:cubicBezTo>
                  <a:pt x="4616308" y="1260629"/>
                  <a:pt x="4608239" y="1252559"/>
                  <a:pt x="4608239" y="1242604"/>
                </a:cubicBezTo>
                <a:cubicBezTo>
                  <a:pt x="4608239" y="1232650"/>
                  <a:pt x="4616308" y="1224580"/>
                  <a:pt x="4626263" y="1224580"/>
                </a:cubicBezTo>
                <a:close/>
                <a:moveTo>
                  <a:pt x="2547449" y="1224580"/>
                </a:moveTo>
                <a:cubicBezTo>
                  <a:pt x="2557404" y="1224580"/>
                  <a:pt x="2565474" y="1232650"/>
                  <a:pt x="2565474" y="1242604"/>
                </a:cubicBezTo>
                <a:cubicBezTo>
                  <a:pt x="2565474" y="1252559"/>
                  <a:pt x="2557404" y="1260629"/>
                  <a:pt x="2547449" y="1260629"/>
                </a:cubicBezTo>
                <a:cubicBezTo>
                  <a:pt x="2537495" y="1260629"/>
                  <a:pt x="2529425" y="1252559"/>
                  <a:pt x="2529425" y="1242604"/>
                </a:cubicBezTo>
                <a:cubicBezTo>
                  <a:pt x="2529425" y="1232650"/>
                  <a:pt x="2537495" y="1224580"/>
                  <a:pt x="2547449" y="1224580"/>
                </a:cubicBezTo>
                <a:close/>
                <a:moveTo>
                  <a:pt x="1628204" y="1224580"/>
                </a:moveTo>
                <a:cubicBezTo>
                  <a:pt x="1638159" y="1224580"/>
                  <a:pt x="1646229" y="1232650"/>
                  <a:pt x="1646229" y="1242604"/>
                </a:cubicBezTo>
                <a:cubicBezTo>
                  <a:pt x="1646229" y="1252559"/>
                  <a:pt x="1638159" y="1260629"/>
                  <a:pt x="1628204" y="1260629"/>
                </a:cubicBezTo>
                <a:cubicBezTo>
                  <a:pt x="1618250" y="1260629"/>
                  <a:pt x="1610180" y="1252559"/>
                  <a:pt x="1610180" y="1242604"/>
                </a:cubicBezTo>
                <a:cubicBezTo>
                  <a:pt x="1610180" y="1232650"/>
                  <a:pt x="1618250" y="1224580"/>
                  <a:pt x="1628204" y="1224580"/>
                </a:cubicBezTo>
                <a:close/>
                <a:moveTo>
                  <a:pt x="5052841" y="1212564"/>
                </a:moveTo>
                <a:cubicBezTo>
                  <a:pt x="5062796" y="1212564"/>
                  <a:pt x="5070866" y="1220633"/>
                  <a:pt x="5070866" y="1230588"/>
                </a:cubicBezTo>
                <a:cubicBezTo>
                  <a:pt x="5070866" y="1240543"/>
                  <a:pt x="5062796" y="1248613"/>
                  <a:pt x="5052841" y="1248613"/>
                </a:cubicBezTo>
                <a:cubicBezTo>
                  <a:pt x="5042886" y="1248613"/>
                  <a:pt x="5034817" y="1240543"/>
                  <a:pt x="5034817" y="1230588"/>
                </a:cubicBezTo>
                <a:cubicBezTo>
                  <a:pt x="5034817" y="1220633"/>
                  <a:pt x="5042886" y="1212564"/>
                  <a:pt x="5052841" y="1212564"/>
                </a:cubicBezTo>
                <a:close/>
                <a:moveTo>
                  <a:pt x="3845206" y="1206556"/>
                </a:moveTo>
                <a:cubicBezTo>
                  <a:pt x="3855161" y="1206556"/>
                  <a:pt x="3863231" y="1214626"/>
                  <a:pt x="3863231" y="1224580"/>
                </a:cubicBezTo>
                <a:cubicBezTo>
                  <a:pt x="3863231" y="1234535"/>
                  <a:pt x="3855161" y="1242605"/>
                  <a:pt x="3845206" y="1242605"/>
                </a:cubicBezTo>
                <a:cubicBezTo>
                  <a:pt x="3835251" y="1242605"/>
                  <a:pt x="3827182" y="1234535"/>
                  <a:pt x="3827182" y="1224580"/>
                </a:cubicBezTo>
                <a:cubicBezTo>
                  <a:pt x="3827182" y="1214626"/>
                  <a:pt x="3835251" y="1206556"/>
                  <a:pt x="3845206" y="1206556"/>
                </a:cubicBezTo>
                <a:close/>
                <a:moveTo>
                  <a:pt x="3604880" y="1206556"/>
                </a:moveTo>
                <a:cubicBezTo>
                  <a:pt x="3614835" y="1206556"/>
                  <a:pt x="3622905" y="1214626"/>
                  <a:pt x="3622905" y="1224580"/>
                </a:cubicBezTo>
                <a:cubicBezTo>
                  <a:pt x="3622905" y="1234535"/>
                  <a:pt x="3614835" y="1242605"/>
                  <a:pt x="3604880" y="1242605"/>
                </a:cubicBezTo>
                <a:cubicBezTo>
                  <a:pt x="3594925" y="1242605"/>
                  <a:pt x="3586856" y="1234535"/>
                  <a:pt x="3586856" y="1224580"/>
                </a:cubicBezTo>
                <a:cubicBezTo>
                  <a:pt x="3586856" y="1214626"/>
                  <a:pt x="3594925" y="1206556"/>
                  <a:pt x="3604880" y="1206556"/>
                </a:cubicBezTo>
                <a:close/>
                <a:moveTo>
                  <a:pt x="600813" y="1200548"/>
                </a:moveTo>
                <a:cubicBezTo>
                  <a:pt x="610768" y="1200548"/>
                  <a:pt x="618838" y="1208618"/>
                  <a:pt x="618838" y="1218572"/>
                </a:cubicBezTo>
                <a:cubicBezTo>
                  <a:pt x="618838" y="1228527"/>
                  <a:pt x="610768" y="1236597"/>
                  <a:pt x="600813" y="1236597"/>
                </a:cubicBezTo>
                <a:cubicBezTo>
                  <a:pt x="590859" y="1236597"/>
                  <a:pt x="582789" y="1228527"/>
                  <a:pt x="582789" y="1218572"/>
                </a:cubicBezTo>
                <a:cubicBezTo>
                  <a:pt x="582789" y="1208618"/>
                  <a:pt x="590859" y="1200548"/>
                  <a:pt x="600813" y="1200548"/>
                </a:cubicBezTo>
                <a:close/>
                <a:moveTo>
                  <a:pt x="2949994" y="1194539"/>
                </a:moveTo>
                <a:cubicBezTo>
                  <a:pt x="2959949" y="1194539"/>
                  <a:pt x="2968019" y="1202609"/>
                  <a:pt x="2968019" y="1212563"/>
                </a:cubicBezTo>
                <a:cubicBezTo>
                  <a:pt x="2968019" y="1222518"/>
                  <a:pt x="2959949" y="1230588"/>
                  <a:pt x="2949994" y="1230588"/>
                </a:cubicBezTo>
                <a:cubicBezTo>
                  <a:pt x="2940039" y="1230588"/>
                  <a:pt x="2931970" y="1222518"/>
                  <a:pt x="2931970" y="1212563"/>
                </a:cubicBezTo>
                <a:cubicBezTo>
                  <a:pt x="2931970" y="1202609"/>
                  <a:pt x="2940039" y="1194539"/>
                  <a:pt x="2949994" y="1194539"/>
                </a:cubicBezTo>
                <a:close/>
                <a:moveTo>
                  <a:pt x="1009366" y="1194539"/>
                </a:moveTo>
                <a:cubicBezTo>
                  <a:pt x="1019321" y="1194539"/>
                  <a:pt x="1027391" y="1202609"/>
                  <a:pt x="1027391" y="1212563"/>
                </a:cubicBezTo>
                <a:cubicBezTo>
                  <a:pt x="1027391" y="1222518"/>
                  <a:pt x="1019321" y="1230588"/>
                  <a:pt x="1009366" y="1230588"/>
                </a:cubicBezTo>
                <a:cubicBezTo>
                  <a:pt x="999412" y="1230588"/>
                  <a:pt x="991342" y="1222518"/>
                  <a:pt x="991342" y="1212563"/>
                </a:cubicBezTo>
                <a:cubicBezTo>
                  <a:pt x="991342" y="1202609"/>
                  <a:pt x="999412" y="1194539"/>
                  <a:pt x="1009366" y="1194539"/>
                </a:cubicBezTo>
                <a:close/>
                <a:moveTo>
                  <a:pt x="4932678" y="1188531"/>
                </a:moveTo>
                <a:cubicBezTo>
                  <a:pt x="4942633" y="1188531"/>
                  <a:pt x="4950703" y="1196601"/>
                  <a:pt x="4950703" y="1206556"/>
                </a:cubicBezTo>
                <a:cubicBezTo>
                  <a:pt x="4950703" y="1216510"/>
                  <a:pt x="4942633" y="1224580"/>
                  <a:pt x="4932678" y="1224580"/>
                </a:cubicBezTo>
                <a:cubicBezTo>
                  <a:pt x="4922723" y="1224580"/>
                  <a:pt x="4914654" y="1216510"/>
                  <a:pt x="4914654" y="1206556"/>
                </a:cubicBezTo>
                <a:cubicBezTo>
                  <a:pt x="4914654" y="1196601"/>
                  <a:pt x="4922723" y="1188531"/>
                  <a:pt x="4932678" y="1188531"/>
                </a:cubicBezTo>
                <a:close/>
                <a:moveTo>
                  <a:pt x="4361905" y="1188531"/>
                </a:moveTo>
                <a:cubicBezTo>
                  <a:pt x="4371860" y="1188531"/>
                  <a:pt x="4379930" y="1196601"/>
                  <a:pt x="4379930" y="1206556"/>
                </a:cubicBezTo>
                <a:cubicBezTo>
                  <a:pt x="4379930" y="1216510"/>
                  <a:pt x="4371860" y="1224580"/>
                  <a:pt x="4361905" y="1224580"/>
                </a:cubicBezTo>
                <a:cubicBezTo>
                  <a:pt x="4351950" y="1224580"/>
                  <a:pt x="4343881" y="1216510"/>
                  <a:pt x="4343881" y="1206556"/>
                </a:cubicBezTo>
                <a:cubicBezTo>
                  <a:pt x="4343881" y="1196601"/>
                  <a:pt x="4351950" y="1188531"/>
                  <a:pt x="4361905" y="1188531"/>
                </a:cubicBezTo>
                <a:close/>
                <a:moveTo>
                  <a:pt x="3220360" y="1188531"/>
                </a:moveTo>
                <a:cubicBezTo>
                  <a:pt x="3230315" y="1188531"/>
                  <a:pt x="3238385" y="1196601"/>
                  <a:pt x="3238385" y="1206556"/>
                </a:cubicBezTo>
                <a:cubicBezTo>
                  <a:pt x="3238385" y="1216510"/>
                  <a:pt x="3230315" y="1224580"/>
                  <a:pt x="3220360" y="1224580"/>
                </a:cubicBezTo>
                <a:cubicBezTo>
                  <a:pt x="3210405" y="1224580"/>
                  <a:pt x="3202336" y="1216510"/>
                  <a:pt x="3202336" y="1206556"/>
                </a:cubicBezTo>
                <a:cubicBezTo>
                  <a:pt x="3202336" y="1196601"/>
                  <a:pt x="3210405" y="1188531"/>
                  <a:pt x="3220360" y="1188531"/>
                </a:cubicBezTo>
                <a:close/>
                <a:moveTo>
                  <a:pt x="708959" y="1188531"/>
                </a:moveTo>
                <a:cubicBezTo>
                  <a:pt x="718914" y="1188531"/>
                  <a:pt x="726984" y="1196601"/>
                  <a:pt x="726984" y="1206556"/>
                </a:cubicBezTo>
                <a:cubicBezTo>
                  <a:pt x="726984" y="1216510"/>
                  <a:pt x="718914" y="1224580"/>
                  <a:pt x="708959" y="1224580"/>
                </a:cubicBezTo>
                <a:cubicBezTo>
                  <a:pt x="699005" y="1224580"/>
                  <a:pt x="690935" y="1216510"/>
                  <a:pt x="690935" y="1206556"/>
                </a:cubicBezTo>
                <a:cubicBezTo>
                  <a:pt x="690935" y="1196601"/>
                  <a:pt x="699005" y="1188531"/>
                  <a:pt x="708959" y="1188531"/>
                </a:cubicBezTo>
                <a:close/>
                <a:moveTo>
                  <a:pt x="4824532" y="1182523"/>
                </a:moveTo>
                <a:cubicBezTo>
                  <a:pt x="4834487" y="1182523"/>
                  <a:pt x="4842557" y="1190592"/>
                  <a:pt x="4842557" y="1200547"/>
                </a:cubicBezTo>
                <a:cubicBezTo>
                  <a:pt x="4842557" y="1210502"/>
                  <a:pt x="4834487" y="1218572"/>
                  <a:pt x="4824532" y="1218572"/>
                </a:cubicBezTo>
                <a:cubicBezTo>
                  <a:pt x="4814578" y="1218572"/>
                  <a:pt x="4806508" y="1210502"/>
                  <a:pt x="4806508" y="1200547"/>
                </a:cubicBezTo>
                <a:cubicBezTo>
                  <a:pt x="4806508" y="1190592"/>
                  <a:pt x="4814578" y="1182523"/>
                  <a:pt x="4824532" y="1182523"/>
                </a:cubicBezTo>
                <a:close/>
                <a:moveTo>
                  <a:pt x="1279732" y="1170507"/>
                </a:moveTo>
                <a:cubicBezTo>
                  <a:pt x="1289687" y="1170507"/>
                  <a:pt x="1297757" y="1178577"/>
                  <a:pt x="1297757" y="1188531"/>
                </a:cubicBezTo>
                <a:cubicBezTo>
                  <a:pt x="1297757" y="1198486"/>
                  <a:pt x="1289687" y="1206556"/>
                  <a:pt x="1279732" y="1206556"/>
                </a:cubicBezTo>
                <a:cubicBezTo>
                  <a:pt x="1269778" y="1206556"/>
                  <a:pt x="1261708" y="1198486"/>
                  <a:pt x="1261708" y="1188531"/>
                </a:cubicBezTo>
                <a:cubicBezTo>
                  <a:pt x="1261708" y="1178577"/>
                  <a:pt x="1269778" y="1170507"/>
                  <a:pt x="1279732" y="1170507"/>
                </a:cubicBezTo>
                <a:close/>
                <a:moveTo>
                  <a:pt x="3478710" y="1164499"/>
                </a:moveTo>
                <a:cubicBezTo>
                  <a:pt x="3488665" y="1164499"/>
                  <a:pt x="3496735" y="1172569"/>
                  <a:pt x="3496735" y="1182523"/>
                </a:cubicBezTo>
                <a:cubicBezTo>
                  <a:pt x="3496735" y="1192478"/>
                  <a:pt x="3488665" y="1200548"/>
                  <a:pt x="3478710" y="1200548"/>
                </a:cubicBezTo>
                <a:cubicBezTo>
                  <a:pt x="3468756" y="1200548"/>
                  <a:pt x="3460686" y="1192478"/>
                  <a:pt x="3460686" y="1182523"/>
                </a:cubicBezTo>
                <a:cubicBezTo>
                  <a:pt x="3460686" y="1172569"/>
                  <a:pt x="3468756" y="1164499"/>
                  <a:pt x="3478710" y="1164499"/>
                </a:cubicBezTo>
                <a:close/>
                <a:moveTo>
                  <a:pt x="2703660" y="1164499"/>
                </a:moveTo>
                <a:cubicBezTo>
                  <a:pt x="2713615" y="1164499"/>
                  <a:pt x="2721685" y="1172569"/>
                  <a:pt x="2721685" y="1182523"/>
                </a:cubicBezTo>
                <a:cubicBezTo>
                  <a:pt x="2721685" y="1192478"/>
                  <a:pt x="2713615" y="1200548"/>
                  <a:pt x="2703660" y="1200548"/>
                </a:cubicBezTo>
                <a:cubicBezTo>
                  <a:pt x="2693705" y="1200548"/>
                  <a:pt x="2685636" y="1192478"/>
                  <a:pt x="2685636" y="1182523"/>
                </a:cubicBezTo>
                <a:cubicBezTo>
                  <a:pt x="2685636" y="1172569"/>
                  <a:pt x="2693705" y="1164499"/>
                  <a:pt x="2703660" y="1164499"/>
                </a:cubicBezTo>
                <a:close/>
                <a:moveTo>
                  <a:pt x="4500093" y="1158491"/>
                </a:moveTo>
                <a:cubicBezTo>
                  <a:pt x="4510048" y="1158491"/>
                  <a:pt x="4518118" y="1166561"/>
                  <a:pt x="4518118" y="1176516"/>
                </a:cubicBezTo>
                <a:cubicBezTo>
                  <a:pt x="4518118" y="1186470"/>
                  <a:pt x="4510048" y="1194540"/>
                  <a:pt x="4500093" y="1194540"/>
                </a:cubicBezTo>
                <a:cubicBezTo>
                  <a:pt x="4490139" y="1194540"/>
                  <a:pt x="4482069" y="1186470"/>
                  <a:pt x="4482069" y="1176516"/>
                </a:cubicBezTo>
                <a:cubicBezTo>
                  <a:pt x="4482069" y="1166561"/>
                  <a:pt x="4490139" y="1158491"/>
                  <a:pt x="4500093" y="1158491"/>
                </a:cubicBezTo>
                <a:close/>
                <a:moveTo>
                  <a:pt x="4199686" y="1158491"/>
                </a:moveTo>
                <a:cubicBezTo>
                  <a:pt x="4209641" y="1158491"/>
                  <a:pt x="4217711" y="1166561"/>
                  <a:pt x="4217711" y="1176516"/>
                </a:cubicBezTo>
                <a:cubicBezTo>
                  <a:pt x="4217711" y="1186470"/>
                  <a:pt x="4209641" y="1194540"/>
                  <a:pt x="4199686" y="1194540"/>
                </a:cubicBezTo>
                <a:cubicBezTo>
                  <a:pt x="4189732" y="1194540"/>
                  <a:pt x="4181662" y="1186470"/>
                  <a:pt x="4181662" y="1176516"/>
                </a:cubicBezTo>
                <a:cubicBezTo>
                  <a:pt x="4181662" y="1166561"/>
                  <a:pt x="4189732" y="1158491"/>
                  <a:pt x="4199686" y="1158491"/>
                </a:cubicBezTo>
                <a:close/>
                <a:moveTo>
                  <a:pt x="2132887" y="1158491"/>
                </a:moveTo>
                <a:cubicBezTo>
                  <a:pt x="2142842" y="1158491"/>
                  <a:pt x="2150912" y="1166561"/>
                  <a:pt x="2150912" y="1176516"/>
                </a:cubicBezTo>
                <a:cubicBezTo>
                  <a:pt x="2150912" y="1186470"/>
                  <a:pt x="2142842" y="1194540"/>
                  <a:pt x="2132887" y="1194540"/>
                </a:cubicBezTo>
                <a:cubicBezTo>
                  <a:pt x="2122933" y="1194540"/>
                  <a:pt x="2114863" y="1186470"/>
                  <a:pt x="2114863" y="1176516"/>
                </a:cubicBezTo>
                <a:cubicBezTo>
                  <a:pt x="2114863" y="1166561"/>
                  <a:pt x="2122933" y="1158491"/>
                  <a:pt x="2132887" y="1158491"/>
                </a:cubicBezTo>
                <a:close/>
                <a:moveTo>
                  <a:pt x="1850505" y="1158491"/>
                </a:moveTo>
                <a:cubicBezTo>
                  <a:pt x="1860460" y="1158491"/>
                  <a:pt x="1868530" y="1166561"/>
                  <a:pt x="1868530" y="1176516"/>
                </a:cubicBezTo>
                <a:cubicBezTo>
                  <a:pt x="1868530" y="1186470"/>
                  <a:pt x="1860460" y="1194540"/>
                  <a:pt x="1850505" y="1194540"/>
                </a:cubicBezTo>
                <a:cubicBezTo>
                  <a:pt x="1840551" y="1194540"/>
                  <a:pt x="1832481" y="1186470"/>
                  <a:pt x="1832481" y="1176516"/>
                </a:cubicBezTo>
                <a:cubicBezTo>
                  <a:pt x="1832481" y="1166561"/>
                  <a:pt x="1840551" y="1158491"/>
                  <a:pt x="1850505" y="1158491"/>
                </a:cubicBezTo>
                <a:close/>
                <a:moveTo>
                  <a:pt x="3340522" y="1152483"/>
                </a:moveTo>
                <a:cubicBezTo>
                  <a:pt x="3350477" y="1152483"/>
                  <a:pt x="3358547" y="1160552"/>
                  <a:pt x="3358547" y="1170507"/>
                </a:cubicBezTo>
                <a:cubicBezTo>
                  <a:pt x="3358547" y="1180462"/>
                  <a:pt x="3350477" y="1188532"/>
                  <a:pt x="3340522" y="1188532"/>
                </a:cubicBezTo>
                <a:cubicBezTo>
                  <a:pt x="3330567" y="1188532"/>
                  <a:pt x="3322498" y="1180462"/>
                  <a:pt x="3322498" y="1170507"/>
                </a:cubicBezTo>
                <a:cubicBezTo>
                  <a:pt x="3322498" y="1160552"/>
                  <a:pt x="3330567" y="1152483"/>
                  <a:pt x="3340522" y="1152483"/>
                </a:cubicBezTo>
                <a:close/>
                <a:moveTo>
                  <a:pt x="2829831" y="1152483"/>
                </a:moveTo>
                <a:cubicBezTo>
                  <a:pt x="2839786" y="1152483"/>
                  <a:pt x="2847856" y="1160552"/>
                  <a:pt x="2847856" y="1170507"/>
                </a:cubicBezTo>
                <a:cubicBezTo>
                  <a:pt x="2847856" y="1180462"/>
                  <a:pt x="2839786" y="1188532"/>
                  <a:pt x="2829831" y="1188532"/>
                </a:cubicBezTo>
                <a:cubicBezTo>
                  <a:pt x="2819876" y="1188532"/>
                  <a:pt x="2811807" y="1180462"/>
                  <a:pt x="2811807" y="1170507"/>
                </a:cubicBezTo>
                <a:cubicBezTo>
                  <a:pt x="2811807" y="1160552"/>
                  <a:pt x="2819876" y="1152483"/>
                  <a:pt x="2829831" y="1152483"/>
                </a:cubicBezTo>
                <a:close/>
                <a:moveTo>
                  <a:pt x="2253050" y="1152483"/>
                </a:moveTo>
                <a:cubicBezTo>
                  <a:pt x="2263005" y="1152483"/>
                  <a:pt x="2271075" y="1160552"/>
                  <a:pt x="2271075" y="1170507"/>
                </a:cubicBezTo>
                <a:cubicBezTo>
                  <a:pt x="2271075" y="1180462"/>
                  <a:pt x="2263005" y="1188532"/>
                  <a:pt x="2253050" y="1188532"/>
                </a:cubicBezTo>
                <a:cubicBezTo>
                  <a:pt x="2243096" y="1188532"/>
                  <a:pt x="2235026" y="1180462"/>
                  <a:pt x="2235026" y="1170507"/>
                </a:cubicBezTo>
                <a:cubicBezTo>
                  <a:pt x="2235026" y="1160552"/>
                  <a:pt x="2243096" y="1152483"/>
                  <a:pt x="2253050" y="1152483"/>
                </a:cubicBezTo>
                <a:close/>
                <a:moveTo>
                  <a:pt x="1994700" y="1146474"/>
                </a:moveTo>
                <a:cubicBezTo>
                  <a:pt x="2004655" y="1146474"/>
                  <a:pt x="2012725" y="1154544"/>
                  <a:pt x="2012725" y="1164498"/>
                </a:cubicBezTo>
                <a:cubicBezTo>
                  <a:pt x="2012725" y="1174453"/>
                  <a:pt x="2004655" y="1182523"/>
                  <a:pt x="1994700" y="1182523"/>
                </a:cubicBezTo>
                <a:cubicBezTo>
                  <a:pt x="1984746" y="1182523"/>
                  <a:pt x="1976676" y="1174453"/>
                  <a:pt x="1976676" y="1164498"/>
                </a:cubicBezTo>
                <a:cubicBezTo>
                  <a:pt x="1976676" y="1154544"/>
                  <a:pt x="1984746" y="1146474"/>
                  <a:pt x="1994700" y="1146474"/>
                </a:cubicBezTo>
                <a:close/>
                <a:moveTo>
                  <a:pt x="1718326" y="1146474"/>
                </a:moveTo>
                <a:cubicBezTo>
                  <a:pt x="1728281" y="1146474"/>
                  <a:pt x="1736351" y="1154544"/>
                  <a:pt x="1736351" y="1164498"/>
                </a:cubicBezTo>
                <a:cubicBezTo>
                  <a:pt x="1736351" y="1174453"/>
                  <a:pt x="1728281" y="1182523"/>
                  <a:pt x="1718326" y="1182523"/>
                </a:cubicBezTo>
                <a:cubicBezTo>
                  <a:pt x="1708372" y="1182523"/>
                  <a:pt x="1700302" y="1174453"/>
                  <a:pt x="1700302" y="1164498"/>
                </a:cubicBezTo>
                <a:cubicBezTo>
                  <a:pt x="1700302" y="1154544"/>
                  <a:pt x="1708372" y="1146474"/>
                  <a:pt x="1718326" y="1146474"/>
                </a:cubicBezTo>
                <a:close/>
                <a:moveTo>
                  <a:pt x="1129529" y="1146474"/>
                </a:moveTo>
                <a:cubicBezTo>
                  <a:pt x="1139484" y="1146474"/>
                  <a:pt x="1147554" y="1154544"/>
                  <a:pt x="1147554" y="1164498"/>
                </a:cubicBezTo>
                <a:cubicBezTo>
                  <a:pt x="1147554" y="1174453"/>
                  <a:pt x="1139484" y="1182523"/>
                  <a:pt x="1129529" y="1182523"/>
                </a:cubicBezTo>
                <a:cubicBezTo>
                  <a:pt x="1119575" y="1182523"/>
                  <a:pt x="1111505" y="1174453"/>
                  <a:pt x="1111505" y="1164498"/>
                </a:cubicBezTo>
                <a:cubicBezTo>
                  <a:pt x="1111505" y="1154544"/>
                  <a:pt x="1119575" y="1146474"/>
                  <a:pt x="1129529" y="1146474"/>
                </a:cubicBezTo>
                <a:close/>
                <a:moveTo>
                  <a:pt x="498674" y="1140466"/>
                </a:moveTo>
                <a:cubicBezTo>
                  <a:pt x="508629" y="1140466"/>
                  <a:pt x="516699" y="1148536"/>
                  <a:pt x="516699" y="1158490"/>
                </a:cubicBezTo>
                <a:cubicBezTo>
                  <a:pt x="516699" y="1168445"/>
                  <a:pt x="508629" y="1176515"/>
                  <a:pt x="498674" y="1176515"/>
                </a:cubicBezTo>
                <a:cubicBezTo>
                  <a:pt x="488720" y="1176515"/>
                  <a:pt x="480650" y="1168445"/>
                  <a:pt x="480650" y="1158490"/>
                </a:cubicBezTo>
                <a:cubicBezTo>
                  <a:pt x="480650" y="1148536"/>
                  <a:pt x="488720" y="1140466"/>
                  <a:pt x="498674" y="1140466"/>
                </a:cubicBezTo>
                <a:close/>
                <a:moveTo>
                  <a:pt x="3707019" y="1134458"/>
                </a:moveTo>
                <a:cubicBezTo>
                  <a:pt x="3716974" y="1134458"/>
                  <a:pt x="3725044" y="1142528"/>
                  <a:pt x="3725044" y="1152482"/>
                </a:cubicBezTo>
                <a:cubicBezTo>
                  <a:pt x="3725044" y="1162437"/>
                  <a:pt x="3716974" y="1170507"/>
                  <a:pt x="3707019" y="1170507"/>
                </a:cubicBezTo>
                <a:cubicBezTo>
                  <a:pt x="3697064" y="1170507"/>
                  <a:pt x="3688994" y="1162437"/>
                  <a:pt x="3688994" y="1152482"/>
                </a:cubicBezTo>
                <a:cubicBezTo>
                  <a:pt x="3688994" y="1142528"/>
                  <a:pt x="3697064" y="1134458"/>
                  <a:pt x="3707019" y="1134458"/>
                </a:cubicBezTo>
                <a:close/>
                <a:moveTo>
                  <a:pt x="799081" y="1134458"/>
                </a:moveTo>
                <a:cubicBezTo>
                  <a:pt x="809036" y="1134458"/>
                  <a:pt x="817106" y="1142528"/>
                  <a:pt x="817106" y="1152482"/>
                </a:cubicBezTo>
                <a:cubicBezTo>
                  <a:pt x="817106" y="1162437"/>
                  <a:pt x="809036" y="1170507"/>
                  <a:pt x="799081" y="1170507"/>
                </a:cubicBezTo>
                <a:cubicBezTo>
                  <a:pt x="789127" y="1170507"/>
                  <a:pt x="781057" y="1162437"/>
                  <a:pt x="781057" y="1152482"/>
                </a:cubicBezTo>
                <a:cubicBezTo>
                  <a:pt x="781057" y="1142528"/>
                  <a:pt x="789127" y="1134458"/>
                  <a:pt x="799081" y="1134458"/>
                </a:cubicBezTo>
                <a:close/>
                <a:moveTo>
                  <a:pt x="384520" y="1134458"/>
                </a:moveTo>
                <a:cubicBezTo>
                  <a:pt x="394475" y="1134458"/>
                  <a:pt x="402545" y="1142528"/>
                  <a:pt x="402545" y="1152482"/>
                </a:cubicBezTo>
                <a:cubicBezTo>
                  <a:pt x="402545" y="1162437"/>
                  <a:pt x="394475" y="1170507"/>
                  <a:pt x="384520" y="1170507"/>
                </a:cubicBezTo>
                <a:cubicBezTo>
                  <a:pt x="374566" y="1170507"/>
                  <a:pt x="366496" y="1162437"/>
                  <a:pt x="366496" y="1152482"/>
                </a:cubicBezTo>
                <a:cubicBezTo>
                  <a:pt x="366496" y="1142528"/>
                  <a:pt x="374566" y="1134458"/>
                  <a:pt x="384520" y="1134458"/>
                </a:cubicBezTo>
                <a:close/>
                <a:moveTo>
                  <a:pt x="3935328" y="1128450"/>
                </a:moveTo>
                <a:cubicBezTo>
                  <a:pt x="3945283" y="1128450"/>
                  <a:pt x="3953353" y="1136520"/>
                  <a:pt x="3953353" y="1146475"/>
                </a:cubicBezTo>
                <a:cubicBezTo>
                  <a:pt x="3953353" y="1156429"/>
                  <a:pt x="3945283" y="1164499"/>
                  <a:pt x="3935328" y="1164499"/>
                </a:cubicBezTo>
                <a:cubicBezTo>
                  <a:pt x="3925373" y="1164499"/>
                  <a:pt x="3917304" y="1156429"/>
                  <a:pt x="3917304" y="1146475"/>
                </a:cubicBezTo>
                <a:cubicBezTo>
                  <a:pt x="3917304" y="1136520"/>
                  <a:pt x="3925373" y="1128450"/>
                  <a:pt x="3935328" y="1128450"/>
                </a:cubicBezTo>
                <a:close/>
                <a:moveTo>
                  <a:pt x="1514049" y="1128450"/>
                </a:moveTo>
                <a:cubicBezTo>
                  <a:pt x="1524004" y="1128450"/>
                  <a:pt x="1532074" y="1136520"/>
                  <a:pt x="1532074" y="1146475"/>
                </a:cubicBezTo>
                <a:cubicBezTo>
                  <a:pt x="1532074" y="1156429"/>
                  <a:pt x="1524004" y="1164499"/>
                  <a:pt x="1514049" y="1164499"/>
                </a:cubicBezTo>
                <a:cubicBezTo>
                  <a:pt x="1504095" y="1164499"/>
                  <a:pt x="1496025" y="1156429"/>
                  <a:pt x="1496025" y="1146475"/>
                </a:cubicBezTo>
                <a:cubicBezTo>
                  <a:pt x="1496025" y="1136520"/>
                  <a:pt x="1504095" y="1128450"/>
                  <a:pt x="1514049" y="1128450"/>
                </a:cubicBezTo>
                <a:close/>
                <a:moveTo>
                  <a:pt x="4650296" y="1122442"/>
                </a:moveTo>
                <a:cubicBezTo>
                  <a:pt x="4660251" y="1122442"/>
                  <a:pt x="4668321" y="1130511"/>
                  <a:pt x="4668321" y="1140466"/>
                </a:cubicBezTo>
                <a:cubicBezTo>
                  <a:pt x="4668321" y="1150421"/>
                  <a:pt x="4660251" y="1158491"/>
                  <a:pt x="4650296" y="1158491"/>
                </a:cubicBezTo>
                <a:cubicBezTo>
                  <a:pt x="4640342" y="1158491"/>
                  <a:pt x="4632272" y="1150421"/>
                  <a:pt x="4632272" y="1140466"/>
                </a:cubicBezTo>
                <a:cubicBezTo>
                  <a:pt x="4632272" y="1130511"/>
                  <a:pt x="4640342" y="1122442"/>
                  <a:pt x="4650296" y="1122442"/>
                </a:cubicBezTo>
                <a:close/>
                <a:moveTo>
                  <a:pt x="4073515" y="1122442"/>
                </a:moveTo>
                <a:cubicBezTo>
                  <a:pt x="4083470" y="1122442"/>
                  <a:pt x="4091540" y="1130511"/>
                  <a:pt x="4091540" y="1140466"/>
                </a:cubicBezTo>
                <a:cubicBezTo>
                  <a:pt x="4091540" y="1150421"/>
                  <a:pt x="4083470" y="1158491"/>
                  <a:pt x="4073515" y="1158491"/>
                </a:cubicBezTo>
                <a:cubicBezTo>
                  <a:pt x="4063561" y="1158491"/>
                  <a:pt x="4055491" y="1150421"/>
                  <a:pt x="4055491" y="1140466"/>
                </a:cubicBezTo>
                <a:cubicBezTo>
                  <a:pt x="4055491" y="1130511"/>
                  <a:pt x="4063561" y="1122442"/>
                  <a:pt x="4073515" y="1122442"/>
                </a:cubicBezTo>
                <a:close/>
                <a:moveTo>
                  <a:pt x="2475351" y="1122442"/>
                </a:moveTo>
                <a:cubicBezTo>
                  <a:pt x="2485306" y="1122442"/>
                  <a:pt x="2493376" y="1130511"/>
                  <a:pt x="2493376" y="1140466"/>
                </a:cubicBezTo>
                <a:cubicBezTo>
                  <a:pt x="2493376" y="1150421"/>
                  <a:pt x="2485306" y="1158491"/>
                  <a:pt x="2475351" y="1158491"/>
                </a:cubicBezTo>
                <a:cubicBezTo>
                  <a:pt x="2465396" y="1158491"/>
                  <a:pt x="2457326" y="1150421"/>
                  <a:pt x="2457326" y="1140466"/>
                </a:cubicBezTo>
                <a:cubicBezTo>
                  <a:pt x="2457326" y="1130511"/>
                  <a:pt x="2465396" y="1122442"/>
                  <a:pt x="2475351" y="1122442"/>
                </a:cubicBezTo>
                <a:close/>
                <a:moveTo>
                  <a:pt x="1393887" y="1122442"/>
                </a:moveTo>
                <a:cubicBezTo>
                  <a:pt x="1403842" y="1122442"/>
                  <a:pt x="1411912" y="1130511"/>
                  <a:pt x="1411912" y="1140466"/>
                </a:cubicBezTo>
                <a:cubicBezTo>
                  <a:pt x="1411912" y="1150421"/>
                  <a:pt x="1403842" y="1158491"/>
                  <a:pt x="1393887" y="1158491"/>
                </a:cubicBezTo>
                <a:cubicBezTo>
                  <a:pt x="1383933" y="1158491"/>
                  <a:pt x="1375863" y="1150421"/>
                  <a:pt x="1375863" y="1140466"/>
                </a:cubicBezTo>
                <a:cubicBezTo>
                  <a:pt x="1375863" y="1130511"/>
                  <a:pt x="1383933" y="1122442"/>
                  <a:pt x="1393887" y="1122442"/>
                </a:cubicBezTo>
                <a:close/>
                <a:moveTo>
                  <a:pt x="3058140" y="1116434"/>
                </a:moveTo>
                <a:cubicBezTo>
                  <a:pt x="3068095" y="1116434"/>
                  <a:pt x="3076165" y="1124504"/>
                  <a:pt x="3076165" y="1134458"/>
                </a:cubicBezTo>
                <a:cubicBezTo>
                  <a:pt x="3076165" y="1144413"/>
                  <a:pt x="3068095" y="1152483"/>
                  <a:pt x="3058140" y="1152483"/>
                </a:cubicBezTo>
                <a:cubicBezTo>
                  <a:pt x="3048186" y="1152483"/>
                  <a:pt x="3040116" y="1144413"/>
                  <a:pt x="3040116" y="1134458"/>
                </a:cubicBezTo>
                <a:cubicBezTo>
                  <a:pt x="3040116" y="1124504"/>
                  <a:pt x="3048186" y="1116434"/>
                  <a:pt x="3058140" y="1116434"/>
                </a:cubicBezTo>
                <a:close/>
                <a:moveTo>
                  <a:pt x="4800499" y="1092401"/>
                </a:moveTo>
                <a:cubicBezTo>
                  <a:pt x="4810454" y="1092401"/>
                  <a:pt x="4818524" y="1100470"/>
                  <a:pt x="4818524" y="1110425"/>
                </a:cubicBezTo>
                <a:cubicBezTo>
                  <a:pt x="4818524" y="1120380"/>
                  <a:pt x="4810454" y="1128450"/>
                  <a:pt x="4800499" y="1128450"/>
                </a:cubicBezTo>
                <a:cubicBezTo>
                  <a:pt x="4790545" y="1128450"/>
                  <a:pt x="4782475" y="1120380"/>
                  <a:pt x="4782475" y="1110425"/>
                </a:cubicBezTo>
                <a:cubicBezTo>
                  <a:pt x="4782475" y="1100470"/>
                  <a:pt x="4790545" y="1092401"/>
                  <a:pt x="4800499" y="1092401"/>
                </a:cubicBezTo>
                <a:close/>
                <a:moveTo>
                  <a:pt x="2349180" y="1092401"/>
                </a:moveTo>
                <a:cubicBezTo>
                  <a:pt x="2359135" y="1092401"/>
                  <a:pt x="2367205" y="1100470"/>
                  <a:pt x="2367205" y="1110425"/>
                </a:cubicBezTo>
                <a:cubicBezTo>
                  <a:pt x="2367205" y="1120380"/>
                  <a:pt x="2359135" y="1128450"/>
                  <a:pt x="2349180" y="1128450"/>
                </a:cubicBezTo>
                <a:cubicBezTo>
                  <a:pt x="2339226" y="1128450"/>
                  <a:pt x="2331156" y="1120380"/>
                  <a:pt x="2331156" y="1110425"/>
                </a:cubicBezTo>
                <a:cubicBezTo>
                  <a:pt x="2331156" y="1100470"/>
                  <a:pt x="2339226" y="1092401"/>
                  <a:pt x="2349180" y="1092401"/>
                </a:cubicBezTo>
                <a:close/>
                <a:moveTo>
                  <a:pt x="931260" y="1092401"/>
                </a:moveTo>
                <a:cubicBezTo>
                  <a:pt x="941215" y="1092401"/>
                  <a:pt x="949285" y="1100470"/>
                  <a:pt x="949285" y="1110425"/>
                </a:cubicBezTo>
                <a:cubicBezTo>
                  <a:pt x="949285" y="1120380"/>
                  <a:pt x="941215" y="1128450"/>
                  <a:pt x="931260" y="1128450"/>
                </a:cubicBezTo>
                <a:cubicBezTo>
                  <a:pt x="921306" y="1128450"/>
                  <a:pt x="913236" y="1120380"/>
                  <a:pt x="913236" y="1110425"/>
                </a:cubicBezTo>
                <a:cubicBezTo>
                  <a:pt x="913236" y="1100470"/>
                  <a:pt x="921306" y="1092401"/>
                  <a:pt x="931260" y="1092401"/>
                </a:cubicBezTo>
                <a:close/>
                <a:moveTo>
                  <a:pt x="4986752" y="1086393"/>
                </a:moveTo>
                <a:cubicBezTo>
                  <a:pt x="4996707" y="1086393"/>
                  <a:pt x="5004777" y="1094463"/>
                  <a:pt x="5004777" y="1104417"/>
                </a:cubicBezTo>
                <a:cubicBezTo>
                  <a:pt x="5004777" y="1114372"/>
                  <a:pt x="4996707" y="1122442"/>
                  <a:pt x="4986752" y="1122442"/>
                </a:cubicBezTo>
                <a:cubicBezTo>
                  <a:pt x="4976797" y="1122442"/>
                  <a:pt x="4968728" y="1114372"/>
                  <a:pt x="4968728" y="1104417"/>
                </a:cubicBezTo>
                <a:cubicBezTo>
                  <a:pt x="4968728" y="1094463"/>
                  <a:pt x="4976797" y="1086393"/>
                  <a:pt x="4986752" y="1086393"/>
                </a:cubicBezTo>
                <a:close/>
                <a:moveTo>
                  <a:pt x="3815165" y="1086393"/>
                </a:moveTo>
                <a:cubicBezTo>
                  <a:pt x="3825120" y="1086393"/>
                  <a:pt x="3833190" y="1094463"/>
                  <a:pt x="3833190" y="1104417"/>
                </a:cubicBezTo>
                <a:cubicBezTo>
                  <a:pt x="3833190" y="1114372"/>
                  <a:pt x="3825120" y="1122442"/>
                  <a:pt x="3815165" y="1122442"/>
                </a:cubicBezTo>
                <a:cubicBezTo>
                  <a:pt x="3805210" y="1122442"/>
                  <a:pt x="3797141" y="1114372"/>
                  <a:pt x="3797141" y="1104417"/>
                </a:cubicBezTo>
                <a:cubicBezTo>
                  <a:pt x="3797141" y="1094463"/>
                  <a:pt x="3805210" y="1086393"/>
                  <a:pt x="3815165" y="1086393"/>
                </a:cubicBezTo>
                <a:close/>
                <a:moveTo>
                  <a:pt x="3586856" y="1086393"/>
                </a:moveTo>
                <a:cubicBezTo>
                  <a:pt x="3596811" y="1086393"/>
                  <a:pt x="3604881" y="1094463"/>
                  <a:pt x="3604881" y="1104417"/>
                </a:cubicBezTo>
                <a:cubicBezTo>
                  <a:pt x="3604881" y="1114372"/>
                  <a:pt x="3596811" y="1122442"/>
                  <a:pt x="3586856" y="1122442"/>
                </a:cubicBezTo>
                <a:cubicBezTo>
                  <a:pt x="3576901" y="1122442"/>
                  <a:pt x="3568831" y="1114372"/>
                  <a:pt x="3568831" y="1104417"/>
                </a:cubicBezTo>
                <a:cubicBezTo>
                  <a:pt x="3568831" y="1094463"/>
                  <a:pt x="3576901" y="1086393"/>
                  <a:pt x="3586856" y="1086393"/>
                </a:cubicBezTo>
                <a:close/>
                <a:moveTo>
                  <a:pt x="3166287" y="1086393"/>
                </a:moveTo>
                <a:cubicBezTo>
                  <a:pt x="3176242" y="1086393"/>
                  <a:pt x="3184312" y="1094463"/>
                  <a:pt x="3184312" y="1104417"/>
                </a:cubicBezTo>
                <a:cubicBezTo>
                  <a:pt x="3184312" y="1114372"/>
                  <a:pt x="3176242" y="1122442"/>
                  <a:pt x="3166287" y="1122442"/>
                </a:cubicBezTo>
                <a:cubicBezTo>
                  <a:pt x="3156332" y="1122442"/>
                  <a:pt x="3148262" y="1114372"/>
                  <a:pt x="3148262" y="1104417"/>
                </a:cubicBezTo>
                <a:cubicBezTo>
                  <a:pt x="3148262" y="1094463"/>
                  <a:pt x="3156332" y="1086393"/>
                  <a:pt x="3166287" y="1086393"/>
                </a:cubicBezTo>
                <a:close/>
                <a:moveTo>
                  <a:pt x="2595514" y="1086393"/>
                </a:moveTo>
                <a:cubicBezTo>
                  <a:pt x="2605469" y="1086393"/>
                  <a:pt x="2613539" y="1094463"/>
                  <a:pt x="2613539" y="1104417"/>
                </a:cubicBezTo>
                <a:cubicBezTo>
                  <a:pt x="2613539" y="1114372"/>
                  <a:pt x="2605469" y="1122442"/>
                  <a:pt x="2595514" y="1122442"/>
                </a:cubicBezTo>
                <a:cubicBezTo>
                  <a:pt x="2585559" y="1122442"/>
                  <a:pt x="2577489" y="1114372"/>
                  <a:pt x="2577489" y="1104417"/>
                </a:cubicBezTo>
                <a:cubicBezTo>
                  <a:pt x="2577489" y="1094463"/>
                  <a:pt x="2585559" y="1086393"/>
                  <a:pt x="2595514" y="1086393"/>
                </a:cubicBezTo>
                <a:close/>
                <a:moveTo>
                  <a:pt x="1628204" y="1074377"/>
                </a:moveTo>
                <a:cubicBezTo>
                  <a:pt x="1638159" y="1074377"/>
                  <a:pt x="1646229" y="1082447"/>
                  <a:pt x="1646229" y="1092401"/>
                </a:cubicBezTo>
                <a:cubicBezTo>
                  <a:pt x="1646229" y="1102356"/>
                  <a:pt x="1638159" y="1110426"/>
                  <a:pt x="1628204" y="1110426"/>
                </a:cubicBezTo>
                <a:cubicBezTo>
                  <a:pt x="1618250" y="1110426"/>
                  <a:pt x="1610180" y="1102356"/>
                  <a:pt x="1610180" y="1092401"/>
                </a:cubicBezTo>
                <a:cubicBezTo>
                  <a:pt x="1610180" y="1082447"/>
                  <a:pt x="1618250" y="1074377"/>
                  <a:pt x="1628204" y="1074377"/>
                </a:cubicBezTo>
                <a:close/>
                <a:moveTo>
                  <a:pt x="642870" y="1074377"/>
                </a:moveTo>
                <a:cubicBezTo>
                  <a:pt x="652825" y="1074377"/>
                  <a:pt x="660895" y="1082447"/>
                  <a:pt x="660895" y="1092401"/>
                </a:cubicBezTo>
                <a:cubicBezTo>
                  <a:pt x="660895" y="1102356"/>
                  <a:pt x="652825" y="1110426"/>
                  <a:pt x="642870" y="1110426"/>
                </a:cubicBezTo>
                <a:cubicBezTo>
                  <a:pt x="632916" y="1110426"/>
                  <a:pt x="624846" y="1102356"/>
                  <a:pt x="624846" y="1092401"/>
                </a:cubicBezTo>
                <a:cubicBezTo>
                  <a:pt x="624846" y="1082447"/>
                  <a:pt x="632916" y="1074377"/>
                  <a:pt x="642870" y="1074377"/>
                </a:cubicBezTo>
                <a:close/>
                <a:moveTo>
                  <a:pt x="2925961" y="1068369"/>
                </a:moveTo>
                <a:cubicBezTo>
                  <a:pt x="2935916" y="1068369"/>
                  <a:pt x="2943986" y="1076439"/>
                  <a:pt x="2943986" y="1086394"/>
                </a:cubicBezTo>
                <a:cubicBezTo>
                  <a:pt x="2943986" y="1096348"/>
                  <a:pt x="2935916" y="1104418"/>
                  <a:pt x="2925961" y="1104418"/>
                </a:cubicBezTo>
                <a:cubicBezTo>
                  <a:pt x="2916006" y="1104418"/>
                  <a:pt x="2907936" y="1096348"/>
                  <a:pt x="2907936" y="1086394"/>
                </a:cubicBezTo>
                <a:cubicBezTo>
                  <a:pt x="2907936" y="1076439"/>
                  <a:pt x="2916006" y="1068369"/>
                  <a:pt x="2925961" y="1068369"/>
                </a:cubicBezTo>
                <a:close/>
                <a:moveTo>
                  <a:pt x="3424636" y="1062360"/>
                </a:moveTo>
                <a:cubicBezTo>
                  <a:pt x="3434591" y="1062360"/>
                  <a:pt x="3442661" y="1070429"/>
                  <a:pt x="3442661" y="1080384"/>
                </a:cubicBezTo>
                <a:cubicBezTo>
                  <a:pt x="3442661" y="1090339"/>
                  <a:pt x="3434591" y="1098409"/>
                  <a:pt x="3424636" y="1098409"/>
                </a:cubicBezTo>
                <a:cubicBezTo>
                  <a:pt x="3414681" y="1098409"/>
                  <a:pt x="3406612" y="1090339"/>
                  <a:pt x="3406612" y="1080384"/>
                </a:cubicBezTo>
                <a:cubicBezTo>
                  <a:pt x="3406612" y="1070429"/>
                  <a:pt x="3414681" y="1062360"/>
                  <a:pt x="3424636" y="1062360"/>
                </a:cubicBezTo>
                <a:close/>
                <a:moveTo>
                  <a:pt x="1249691" y="1062360"/>
                </a:moveTo>
                <a:cubicBezTo>
                  <a:pt x="1259646" y="1062360"/>
                  <a:pt x="1267716" y="1070429"/>
                  <a:pt x="1267716" y="1080384"/>
                </a:cubicBezTo>
                <a:cubicBezTo>
                  <a:pt x="1267716" y="1090339"/>
                  <a:pt x="1259646" y="1098409"/>
                  <a:pt x="1249691" y="1098409"/>
                </a:cubicBezTo>
                <a:cubicBezTo>
                  <a:pt x="1239737" y="1098409"/>
                  <a:pt x="1231667" y="1090339"/>
                  <a:pt x="1231667" y="1080384"/>
                </a:cubicBezTo>
                <a:cubicBezTo>
                  <a:pt x="1231667" y="1070429"/>
                  <a:pt x="1239737" y="1062360"/>
                  <a:pt x="1249691" y="1062360"/>
                </a:cubicBezTo>
                <a:close/>
                <a:moveTo>
                  <a:pt x="1075456" y="1062360"/>
                </a:moveTo>
                <a:cubicBezTo>
                  <a:pt x="1085410" y="1062360"/>
                  <a:pt x="1093480" y="1070429"/>
                  <a:pt x="1093480" y="1080384"/>
                </a:cubicBezTo>
                <a:cubicBezTo>
                  <a:pt x="1093480" y="1090339"/>
                  <a:pt x="1085410" y="1098409"/>
                  <a:pt x="1075456" y="1098409"/>
                </a:cubicBezTo>
                <a:cubicBezTo>
                  <a:pt x="1065501" y="1098409"/>
                  <a:pt x="1057431" y="1090339"/>
                  <a:pt x="1057431" y="1080384"/>
                </a:cubicBezTo>
                <a:cubicBezTo>
                  <a:pt x="1057431" y="1070429"/>
                  <a:pt x="1065501" y="1062360"/>
                  <a:pt x="1075456" y="1062360"/>
                </a:cubicBezTo>
                <a:close/>
                <a:moveTo>
                  <a:pt x="1928611" y="1056352"/>
                </a:moveTo>
                <a:cubicBezTo>
                  <a:pt x="1938566" y="1056352"/>
                  <a:pt x="1946636" y="1064422"/>
                  <a:pt x="1946636" y="1074376"/>
                </a:cubicBezTo>
                <a:cubicBezTo>
                  <a:pt x="1946636" y="1084331"/>
                  <a:pt x="1938566" y="1092401"/>
                  <a:pt x="1928611" y="1092401"/>
                </a:cubicBezTo>
                <a:cubicBezTo>
                  <a:pt x="1918657" y="1092401"/>
                  <a:pt x="1910587" y="1084331"/>
                  <a:pt x="1910587" y="1074376"/>
                </a:cubicBezTo>
                <a:cubicBezTo>
                  <a:pt x="1910587" y="1064422"/>
                  <a:pt x="1918657" y="1056352"/>
                  <a:pt x="1928611" y="1056352"/>
                </a:cubicBezTo>
                <a:close/>
                <a:moveTo>
                  <a:pt x="2709668" y="1044336"/>
                </a:moveTo>
                <a:cubicBezTo>
                  <a:pt x="2719623" y="1044336"/>
                  <a:pt x="2727693" y="1052406"/>
                  <a:pt x="2727693" y="1062360"/>
                </a:cubicBezTo>
                <a:cubicBezTo>
                  <a:pt x="2727693" y="1072315"/>
                  <a:pt x="2719623" y="1080385"/>
                  <a:pt x="2709668" y="1080385"/>
                </a:cubicBezTo>
                <a:cubicBezTo>
                  <a:pt x="2699713" y="1080385"/>
                  <a:pt x="2691644" y="1072315"/>
                  <a:pt x="2691644" y="1062360"/>
                </a:cubicBezTo>
                <a:cubicBezTo>
                  <a:pt x="2691644" y="1052406"/>
                  <a:pt x="2699713" y="1044336"/>
                  <a:pt x="2709668" y="1044336"/>
                </a:cubicBezTo>
                <a:close/>
                <a:moveTo>
                  <a:pt x="1784415" y="1044336"/>
                </a:moveTo>
                <a:cubicBezTo>
                  <a:pt x="1794370" y="1044336"/>
                  <a:pt x="1802440" y="1052406"/>
                  <a:pt x="1802440" y="1062360"/>
                </a:cubicBezTo>
                <a:cubicBezTo>
                  <a:pt x="1802440" y="1072315"/>
                  <a:pt x="1794370" y="1080385"/>
                  <a:pt x="1784415" y="1080385"/>
                </a:cubicBezTo>
                <a:cubicBezTo>
                  <a:pt x="1774461" y="1080385"/>
                  <a:pt x="1766391" y="1072315"/>
                  <a:pt x="1766391" y="1062360"/>
                </a:cubicBezTo>
                <a:cubicBezTo>
                  <a:pt x="1766391" y="1052406"/>
                  <a:pt x="1774461" y="1044336"/>
                  <a:pt x="1784415" y="1044336"/>
                </a:cubicBezTo>
                <a:close/>
                <a:moveTo>
                  <a:pt x="3292457" y="1038328"/>
                </a:moveTo>
                <a:cubicBezTo>
                  <a:pt x="3302412" y="1038328"/>
                  <a:pt x="3310482" y="1046398"/>
                  <a:pt x="3310482" y="1056353"/>
                </a:cubicBezTo>
                <a:cubicBezTo>
                  <a:pt x="3310482" y="1066307"/>
                  <a:pt x="3302412" y="1074377"/>
                  <a:pt x="3292457" y="1074377"/>
                </a:cubicBezTo>
                <a:cubicBezTo>
                  <a:pt x="3282503" y="1074377"/>
                  <a:pt x="3274433" y="1066307"/>
                  <a:pt x="3274433" y="1056353"/>
                </a:cubicBezTo>
                <a:cubicBezTo>
                  <a:pt x="3274433" y="1046398"/>
                  <a:pt x="3282503" y="1038328"/>
                  <a:pt x="3292457" y="1038328"/>
                </a:cubicBezTo>
                <a:close/>
                <a:moveTo>
                  <a:pt x="2198977" y="1038328"/>
                </a:moveTo>
                <a:cubicBezTo>
                  <a:pt x="2208932" y="1038328"/>
                  <a:pt x="2217002" y="1046398"/>
                  <a:pt x="2217002" y="1056353"/>
                </a:cubicBezTo>
                <a:cubicBezTo>
                  <a:pt x="2217002" y="1066307"/>
                  <a:pt x="2208932" y="1074377"/>
                  <a:pt x="2198977" y="1074377"/>
                </a:cubicBezTo>
                <a:cubicBezTo>
                  <a:pt x="2189023" y="1074377"/>
                  <a:pt x="2180953" y="1066307"/>
                  <a:pt x="2180953" y="1056353"/>
                </a:cubicBezTo>
                <a:cubicBezTo>
                  <a:pt x="2180953" y="1046398"/>
                  <a:pt x="2189023" y="1038328"/>
                  <a:pt x="2198977" y="1038328"/>
                </a:cubicBezTo>
                <a:close/>
                <a:moveTo>
                  <a:pt x="2078814" y="1032320"/>
                </a:moveTo>
                <a:cubicBezTo>
                  <a:pt x="2088769" y="1032320"/>
                  <a:pt x="2096839" y="1040389"/>
                  <a:pt x="2096839" y="1050344"/>
                </a:cubicBezTo>
                <a:cubicBezTo>
                  <a:pt x="2096839" y="1060299"/>
                  <a:pt x="2088769" y="1068369"/>
                  <a:pt x="2078814" y="1068369"/>
                </a:cubicBezTo>
                <a:cubicBezTo>
                  <a:pt x="2068860" y="1068369"/>
                  <a:pt x="2060790" y="1060299"/>
                  <a:pt x="2060790" y="1050344"/>
                </a:cubicBezTo>
                <a:cubicBezTo>
                  <a:pt x="2060790" y="1040389"/>
                  <a:pt x="2068860" y="1032320"/>
                  <a:pt x="2078814" y="1032320"/>
                </a:cubicBezTo>
                <a:close/>
                <a:moveTo>
                  <a:pt x="3983393" y="1026312"/>
                </a:moveTo>
                <a:cubicBezTo>
                  <a:pt x="3993348" y="1026312"/>
                  <a:pt x="4001418" y="1034382"/>
                  <a:pt x="4001418" y="1044336"/>
                </a:cubicBezTo>
                <a:cubicBezTo>
                  <a:pt x="4001418" y="1054291"/>
                  <a:pt x="3993348" y="1062361"/>
                  <a:pt x="3983393" y="1062361"/>
                </a:cubicBezTo>
                <a:cubicBezTo>
                  <a:pt x="3973439" y="1062361"/>
                  <a:pt x="3965369" y="1054291"/>
                  <a:pt x="3965369" y="1044336"/>
                </a:cubicBezTo>
                <a:cubicBezTo>
                  <a:pt x="3965369" y="1034382"/>
                  <a:pt x="3973439" y="1026312"/>
                  <a:pt x="3983393" y="1026312"/>
                </a:cubicBezTo>
                <a:close/>
                <a:moveTo>
                  <a:pt x="817106" y="1020304"/>
                </a:moveTo>
                <a:cubicBezTo>
                  <a:pt x="823743" y="1020304"/>
                  <a:pt x="829123" y="1025684"/>
                  <a:pt x="829123" y="1032320"/>
                </a:cubicBezTo>
                <a:cubicBezTo>
                  <a:pt x="829123" y="1038957"/>
                  <a:pt x="823743" y="1044336"/>
                  <a:pt x="817106" y="1044336"/>
                </a:cubicBezTo>
                <a:cubicBezTo>
                  <a:pt x="810470" y="1044336"/>
                  <a:pt x="805090" y="1038956"/>
                  <a:pt x="805090" y="1032320"/>
                </a:cubicBezTo>
                <a:cubicBezTo>
                  <a:pt x="805090" y="1025684"/>
                  <a:pt x="810470" y="1020304"/>
                  <a:pt x="817106" y="1020304"/>
                </a:cubicBezTo>
                <a:close/>
                <a:moveTo>
                  <a:pt x="2817815" y="1014295"/>
                </a:moveTo>
                <a:cubicBezTo>
                  <a:pt x="2827770" y="1014295"/>
                  <a:pt x="2835840" y="1022365"/>
                  <a:pt x="2835840" y="1032319"/>
                </a:cubicBezTo>
                <a:cubicBezTo>
                  <a:pt x="2835840" y="1042274"/>
                  <a:pt x="2827770" y="1050344"/>
                  <a:pt x="2817815" y="1050344"/>
                </a:cubicBezTo>
                <a:cubicBezTo>
                  <a:pt x="2807861" y="1050344"/>
                  <a:pt x="2799791" y="1042274"/>
                  <a:pt x="2799791" y="1032319"/>
                </a:cubicBezTo>
                <a:cubicBezTo>
                  <a:pt x="2799791" y="1022365"/>
                  <a:pt x="2807861" y="1014295"/>
                  <a:pt x="2817815" y="1014295"/>
                </a:cubicBezTo>
                <a:close/>
                <a:moveTo>
                  <a:pt x="2445310" y="1014295"/>
                </a:moveTo>
                <a:cubicBezTo>
                  <a:pt x="2455265" y="1014295"/>
                  <a:pt x="2463335" y="1022365"/>
                  <a:pt x="2463335" y="1032319"/>
                </a:cubicBezTo>
                <a:cubicBezTo>
                  <a:pt x="2463335" y="1042274"/>
                  <a:pt x="2455265" y="1050344"/>
                  <a:pt x="2445310" y="1050344"/>
                </a:cubicBezTo>
                <a:cubicBezTo>
                  <a:pt x="2435355" y="1050344"/>
                  <a:pt x="2427285" y="1042274"/>
                  <a:pt x="2427285" y="1032319"/>
                </a:cubicBezTo>
                <a:cubicBezTo>
                  <a:pt x="2427285" y="1022365"/>
                  <a:pt x="2435355" y="1014295"/>
                  <a:pt x="2445310" y="1014295"/>
                </a:cubicBezTo>
                <a:close/>
                <a:moveTo>
                  <a:pt x="420569" y="1014295"/>
                </a:moveTo>
                <a:cubicBezTo>
                  <a:pt x="430524" y="1014295"/>
                  <a:pt x="438594" y="1022365"/>
                  <a:pt x="438594" y="1032319"/>
                </a:cubicBezTo>
                <a:cubicBezTo>
                  <a:pt x="438594" y="1042274"/>
                  <a:pt x="430524" y="1050344"/>
                  <a:pt x="420569" y="1050344"/>
                </a:cubicBezTo>
                <a:cubicBezTo>
                  <a:pt x="410615" y="1050344"/>
                  <a:pt x="402545" y="1042274"/>
                  <a:pt x="402545" y="1032319"/>
                </a:cubicBezTo>
                <a:cubicBezTo>
                  <a:pt x="402545" y="1022365"/>
                  <a:pt x="410615" y="1014295"/>
                  <a:pt x="420569" y="1014295"/>
                </a:cubicBezTo>
                <a:close/>
                <a:moveTo>
                  <a:pt x="1520057" y="1008287"/>
                </a:moveTo>
                <a:cubicBezTo>
                  <a:pt x="1530012" y="1008287"/>
                  <a:pt x="1538082" y="1016357"/>
                  <a:pt x="1538082" y="1026312"/>
                </a:cubicBezTo>
                <a:cubicBezTo>
                  <a:pt x="1538082" y="1036266"/>
                  <a:pt x="1530012" y="1044336"/>
                  <a:pt x="1520057" y="1044336"/>
                </a:cubicBezTo>
                <a:cubicBezTo>
                  <a:pt x="1510103" y="1044336"/>
                  <a:pt x="1502033" y="1036266"/>
                  <a:pt x="1502033" y="1026312"/>
                </a:cubicBezTo>
                <a:cubicBezTo>
                  <a:pt x="1502033" y="1016357"/>
                  <a:pt x="1510103" y="1008287"/>
                  <a:pt x="1520057" y="1008287"/>
                </a:cubicBezTo>
                <a:close/>
                <a:moveTo>
                  <a:pt x="1387878" y="1008287"/>
                </a:moveTo>
                <a:cubicBezTo>
                  <a:pt x="1397833" y="1008287"/>
                  <a:pt x="1405903" y="1016357"/>
                  <a:pt x="1405903" y="1026312"/>
                </a:cubicBezTo>
                <a:cubicBezTo>
                  <a:pt x="1405903" y="1036266"/>
                  <a:pt x="1397833" y="1044336"/>
                  <a:pt x="1387878" y="1044336"/>
                </a:cubicBezTo>
                <a:cubicBezTo>
                  <a:pt x="1377924" y="1044336"/>
                  <a:pt x="1369854" y="1036266"/>
                  <a:pt x="1369854" y="1026312"/>
                </a:cubicBezTo>
                <a:cubicBezTo>
                  <a:pt x="1369854" y="1016357"/>
                  <a:pt x="1377924" y="1008287"/>
                  <a:pt x="1387878" y="1008287"/>
                </a:cubicBezTo>
                <a:close/>
                <a:moveTo>
                  <a:pt x="534724" y="1008287"/>
                </a:moveTo>
                <a:cubicBezTo>
                  <a:pt x="544678" y="1008287"/>
                  <a:pt x="552748" y="1016357"/>
                  <a:pt x="552748" y="1026312"/>
                </a:cubicBezTo>
                <a:cubicBezTo>
                  <a:pt x="552748" y="1036266"/>
                  <a:pt x="544678" y="1044336"/>
                  <a:pt x="534724" y="1044336"/>
                </a:cubicBezTo>
                <a:cubicBezTo>
                  <a:pt x="524769" y="1044336"/>
                  <a:pt x="516699" y="1036266"/>
                  <a:pt x="516699" y="1026312"/>
                </a:cubicBezTo>
                <a:cubicBezTo>
                  <a:pt x="516699" y="1016357"/>
                  <a:pt x="524769" y="1008287"/>
                  <a:pt x="534724" y="1008287"/>
                </a:cubicBezTo>
                <a:close/>
                <a:moveTo>
                  <a:pt x="3016083" y="1002279"/>
                </a:moveTo>
                <a:cubicBezTo>
                  <a:pt x="3026038" y="1002279"/>
                  <a:pt x="3034108" y="1010348"/>
                  <a:pt x="3034108" y="1020303"/>
                </a:cubicBezTo>
                <a:cubicBezTo>
                  <a:pt x="3034108" y="1030258"/>
                  <a:pt x="3026038" y="1038328"/>
                  <a:pt x="3016083" y="1038328"/>
                </a:cubicBezTo>
                <a:cubicBezTo>
                  <a:pt x="3006128" y="1038328"/>
                  <a:pt x="2998058" y="1030258"/>
                  <a:pt x="2998058" y="1020303"/>
                </a:cubicBezTo>
                <a:cubicBezTo>
                  <a:pt x="2998058" y="1010348"/>
                  <a:pt x="3006128" y="1002279"/>
                  <a:pt x="3016083" y="1002279"/>
                </a:cubicBezTo>
                <a:close/>
                <a:moveTo>
                  <a:pt x="294398" y="996271"/>
                </a:moveTo>
                <a:cubicBezTo>
                  <a:pt x="304353" y="996271"/>
                  <a:pt x="312423" y="1004341"/>
                  <a:pt x="312423" y="1014295"/>
                </a:cubicBezTo>
                <a:cubicBezTo>
                  <a:pt x="312423" y="1024250"/>
                  <a:pt x="304353" y="1032320"/>
                  <a:pt x="294398" y="1032320"/>
                </a:cubicBezTo>
                <a:cubicBezTo>
                  <a:pt x="284444" y="1032320"/>
                  <a:pt x="276374" y="1024250"/>
                  <a:pt x="276374" y="1014295"/>
                </a:cubicBezTo>
                <a:cubicBezTo>
                  <a:pt x="276374" y="1004341"/>
                  <a:pt x="284444" y="996271"/>
                  <a:pt x="294398" y="996271"/>
                </a:cubicBezTo>
                <a:close/>
                <a:moveTo>
                  <a:pt x="3676978" y="990263"/>
                </a:moveTo>
                <a:cubicBezTo>
                  <a:pt x="3686933" y="990263"/>
                  <a:pt x="3695003" y="998333"/>
                  <a:pt x="3695003" y="1008287"/>
                </a:cubicBezTo>
                <a:cubicBezTo>
                  <a:pt x="3695003" y="1018242"/>
                  <a:pt x="3686933" y="1026312"/>
                  <a:pt x="3676978" y="1026312"/>
                </a:cubicBezTo>
                <a:cubicBezTo>
                  <a:pt x="3667023" y="1026312"/>
                  <a:pt x="3658953" y="1018242"/>
                  <a:pt x="3658953" y="1008287"/>
                </a:cubicBezTo>
                <a:cubicBezTo>
                  <a:pt x="3658953" y="998333"/>
                  <a:pt x="3667023" y="990263"/>
                  <a:pt x="3676978" y="990263"/>
                </a:cubicBezTo>
                <a:close/>
                <a:moveTo>
                  <a:pt x="3544799" y="984255"/>
                </a:moveTo>
                <a:cubicBezTo>
                  <a:pt x="3554754" y="984255"/>
                  <a:pt x="3562824" y="992325"/>
                  <a:pt x="3562824" y="1002279"/>
                </a:cubicBezTo>
                <a:cubicBezTo>
                  <a:pt x="3562824" y="1012234"/>
                  <a:pt x="3554754" y="1020304"/>
                  <a:pt x="3544799" y="1020304"/>
                </a:cubicBezTo>
                <a:cubicBezTo>
                  <a:pt x="3534844" y="1020304"/>
                  <a:pt x="3526775" y="1012234"/>
                  <a:pt x="3526775" y="1002279"/>
                </a:cubicBezTo>
                <a:cubicBezTo>
                  <a:pt x="3526775" y="992325"/>
                  <a:pt x="3534844" y="984255"/>
                  <a:pt x="3544799" y="984255"/>
                </a:cubicBezTo>
                <a:close/>
                <a:moveTo>
                  <a:pt x="708959" y="984255"/>
                </a:moveTo>
                <a:cubicBezTo>
                  <a:pt x="718914" y="984255"/>
                  <a:pt x="726984" y="992325"/>
                  <a:pt x="726984" y="1002279"/>
                </a:cubicBezTo>
                <a:cubicBezTo>
                  <a:pt x="726984" y="1012234"/>
                  <a:pt x="718914" y="1020304"/>
                  <a:pt x="708959" y="1020304"/>
                </a:cubicBezTo>
                <a:cubicBezTo>
                  <a:pt x="699005" y="1020304"/>
                  <a:pt x="690935" y="1012234"/>
                  <a:pt x="690935" y="1002279"/>
                </a:cubicBezTo>
                <a:cubicBezTo>
                  <a:pt x="690935" y="992325"/>
                  <a:pt x="699005" y="984255"/>
                  <a:pt x="708959" y="984255"/>
                </a:cubicBezTo>
                <a:close/>
                <a:moveTo>
                  <a:pt x="3803149" y="978247"/>
                </a:moveTo>
                <a:cubicBezTo>
                  <a:pt x="3813104" y="978247"/>
                  <a:pt x="3821174" y="986317"/>
                  <a:pt x="3821174" y="996272"/>
                </a:cubicBezTo>
                <a:cubicBezTo>
                  <a:pt x="3821174" y="1006226"/>
                  <a:pt x="3813104" y="1014296"/>
                  <a:pt x="3803149" y="1014296"/>
                </a:cubicBezTo>
                <a:cubicBezTo>
                  <a:pt x="3793195" y="1014296"/>
                  <a:pt x="3785125" y="1006226"/>
                  <a:pt x="3785125" y="996272"/>
                </a:cubicBezTo>
                <a:cubicBezTo>
                  <a:pt x="3785125" y="986317"/>
                  <a:pt x="3793195" y="978247"/>
                  <a:pt x="3803149" y="978247"/>
                </a:cubicBezTo>
                <a:close/>
                <a:moveTo>
                  <a:pt x="1003358" y="978247"/>
                </a:moveTo>
                <a:cubicBezTo>
                  <a:pt x="1013313" y="978247"/>
                  <a:pt x="1021383" y="986317"/>
                  <a:pt x="1021383" y="996272"/>
                </a:cubicBezTo>
                <a:cubicBezTo>
                  <a:pt x="1021383" y="1006226"/>
                  <a:pt x="1013313" y="1014296"/>
                  <a:pt x="1003358" y="1014296"/>
                </a:cubicBezTo>
                <a:cubicBezTo>
                  <a:pt x="993404" y="1014296"/>
                  <a:pt x="985334" y="1006226"/>
                  <a:pt x="985334" y="996272"/>
                </a:cubicBezTo>
                <a:cubicBezTo>
                  <a:pt x="985334" y="986317"/>
                  <a:pt x="993404" y="978247"/>
                  <a:pt x="1003358" y="978247"/>
                </a:cubicBezTo>
                <a:close/>
                <a:moveTo>
                  <a:pt x="3196327" y="972238"/>
                </a:moveTo>
                <a:cubicBezTo>
                  <a:pt x="3206282" y="972238"/>
                  <a:pt x="3214352" y="980307"/>
                  <a:pt x="3214352" y="990262"/>
                </a:cubicBezTo>
                <a:cubicBezTo>
                  <a:pt x="3214352" y="1000217"/>
                  <a:pt x="3206282" y="1008287"/>
                  <a:pt x="3196327" y="1008287"/>
                </a:cubicBezTo>
                <a:cubicBezTo>
                  <a:pt x="3186372" y="1008287"/>
                  <a:pt x="3178302" y="1000217"/>
                  <a:pt x="3178302" y="990262"/>
                </a:cubicBezTo>
                <a:cubicBezTo>
                  <a:pt x="3178302" y="980307"/>
                  <a:pt x="3186372" y="972238"/>
                  <a:pt x="3196327" y="972238"/>
                </a:cubicBezTo>
                <a:close/>
                <a:moveTo>
                  <a:pt x="1183602" y="972238"/>
                </a:moveTo>
                <a:cubicBezTo>
                  <a:pt x="1193557" y="972238"/>
                  <a:pt x="1201627" y="980307"/>
                  <a:pt x="1201627" y="990262"/>
                </a:cubicBezTo>
                <a:cubicBezTo>
                  <a:pt x="1201627" y="1000217"/>
                  <a:pt x="1193557" y="1008287"/>
                  <a:pt x="1183602" y="1008287"/>
                </a:cubicBezTo>
                <a:cubicBezTo>
                  <a:pt x="1173648" y="1008287"/>
                  <a:pt x="1165578" y="1000217"/>
                  <a:pt x="1165578" y="990262"/>
                </a:cubicBezTo>
                <a:cubicBezTo>
                  <a:pt x="1165578" y="980307"/>
                  <a:pt x="1173648" y="972238"/>
                  <a:pt x="1183602" y="972238"/>
                </a:cubicBezTo>
                <a:close/>
                <a:moveTo>
                  <a:pt x="2271074" y="960222"/>
                </a:moveTo>
                <a:cubicBezTo>
                  <a:pt x="2281029" y="960222"/>
                  <a:pt x="2289099" y="968292"/>
                  <a:pt x="2289099" y="978246"/>
                </a:cubicBezTo>
                <a:cubicBezTo>
                  <a:pt x="2289099" y="988201"/>
                  <a:pt x="2281029" y="996271"/>
                  <a:pt x="2271074" y="996271"/>
                </a:cubicBezTo>
                <a:cubicBezTo>
                  <a:pt x="2261120" y="996271"/>
                  <a:pt x="2253050" y="988201"/>
                  <a:pt x="2253050" y="978246"/>
                </a:cubicBezTo>
                <a:cubicBezTo>
                  <a:pt x="2253050" y="968292"/>
                  <a:pt x="2261120" y="960222"/>
                  <a:pt x="2271074" y="960222"/>
                </a:cubicBezTo>
                <a:close/>
                <a:moveTo>
                  <a:pt x="1658245" y="960222"/>
                </a:moveTo>
                <a:cubicBezTo>
                  <a:pt x="1668200" y="960222"/>
                  <a:pt x="1676270" y="968292"/>
                  <a:pt x="1676270" y="978246"/>
                </a:cubicBezTo>
                <a:cubicBezTo>
                  <a:pt x="1676270" y="988201"/>
                  <a:pt x="1668200" y="996271"/>
                  <a:pt x="1658245" y="996271"/>
                </a:cubicBezTo>
                <a:cubicBezTo>
                  <a:pt x="1648291" y="996271"/>
                  <a:pt x="1640221" y="988201"/>
                  <a:pt x="1640221" y="978246"/>
                </a:cubicBezTo>
                <a:cubicBezTo>
                  <a:pt x="1640221" y="968292"/>
                  <a:pt x="1648291" y="960222"/>
                  <a:pt x="1658245" y="960222"/>
                </a:cubicBezTo>
                <a:close/>
                <a:moveTo>
                  <a:pt x="1958651" y="954214"/>
                </a:moveTo>
                <a:cubicBezTo>
                  <a:pt x="1968606" y="954214"/>
                  <a:pt x="1976676" y="962284"/>
                  <a:pt x="1976676" y="972238"/>
                </a:cubicBezTo>
                <a:cubicBezTo>
                  <a:pt x="1976676" y="982193"/>
                  <a:pt x="1968606" y="990263"/>
                  <a:pt x="1958651" y="990263"/>
                </a:cubicBezTo>
                <a:cubicBezTo>
                  <a:pt x="1948697" y="990263"/>
                  <a:pt x="1940627" y="982193"/>
                  <a:pt x="1940627" y="972238"/>
                </a:cubicBezTo>
                <a:cubicBezTo>
                  <a:pt x="1940627" y="962284"/>
                  <a:pt x="1948697" y="954214"/>
                  <a:pt x="1958651" y="954214"/>
                </a:cubicBezTo>
                <a:close/>
                <a:moveTo>
                  <a:pt x="2631562" y="948206"/>
                </a:moveTo>
                <a:cubicBezTo>
                  <a:pt x="2641517" y="948206"/>
                  <a:pt x="2649587" y="956276"/>
                  <a:pt x="2649587" y="966231"/>
                </a:cubicBezTo>
                <a:cubicBezTo>
                  <a:pt x="2649587" y="976185"/>
                  <a:pt x="2641517" y="984255"/>
                  <a:pt x="2631562" y="984255"/>
                </a:cubicBezTo>
                <a:cubicBezTo>
                  <a:pt x="2621608" y="984255"/>
                  <a:pt x="2613538" y="976185"/>
                  <a:pt x="2613538" y="966231"/>
                </a:cubicBezTo>
                <a:cubicBezTo>
                  <a:pt x="2613538" y="956276"/>
                  <a:pt x="2621608" y="948206"/>
                  <a:pt x="2631562" y="948206"/>
                </a:cubicBezTo>
                <a:close/>
                <a:moveTo>
                  <a:pt x="1838489" y="948206"/>
                </a:moveTo>
                <a:cubicBezTo>
                  <a:pt x="1848444" y="948206"/>
                  <a:pt x="1856514" y="956276"/>
                  <a:pt x="1856514" y="966231"/>
                </a:cubicBezTo>
                <a:cubicBezTo>
                  <a:pt x="1856514" y="976185"/>
                  <a:pt x="1848444" y="984255"/>
                  <a:pt x="1838489" y="984255"/>
                </a:cubicBezTo>
                <a:cubicBezTo>
                  <a:pt x="1828535" y="984255"/>
                  <a:pt x="1820465" y="976185"/>
                  <a:pt x="1820465" y="966231"/>
                </a:cubicBezTo>
                <a:cubicBezTo>
                  <a:pt x="1820465" y="956276"/>
                  <a:pt x="1828535" y="948206"/>
                  <a:pt x="1838489" y="948206"/>
                </a:cubicBezTo>
                <a:close/>
                <a:moveTo>
                  <a:pt x="3430644" y="942198"/>
                </a:moveTo>
                <a:cubicBezTo>
                  <a:pt x="3440599" y="942198"/>
                  <a:pt x="3448669" y="950267"/>
                  <a:pt x="3448669" y="960222"/>
                </a:cubicBezTo>
                <a:cubicBezTo>
                  <a:pt x="3448669" y="970177"/>
                  <a:pt x="3440599" y="978247"/>
                  <a:pt x="3430644" y="978247"/>
                </a:cubicBezTo>
                <a:cubicBezTo>
                  <a:pt x="3420689" y="978247"/>
                  <a:pt x="3412620" y="970177"/>
                  <a:pt x="3412620" y="960222"/>
                </a:cubicBezTo>
                <a:cubicBezTo>
                  <a:pt x="3412620" y="950267"/>
                  <a:pt x="3420689" y="942198"/>
                  <a:pt x="3430644" y="942198"/>
                </a:cubicBezTo>
                <a:close/>
                <a:moveTo>
                  <a:pt x="2529424" y="942198"/>
                </a:moveTo>
                <a:cubicBezTo>
                  <a:pt x="2539379" y="942198"/>
                  <a:pt x="2547449" y="950267"/>
                  <a:pt x="2547449" y="960222"/>
                </a:cubicBezTo>
                <a:cubicBezTo>
                  <a:pt x="2547449" y="970177"/>
                  <a:pt x="2539379" y="978247"/>
                  <a:pt x="2529424" y="978247"/>
                </a:cubicBezTo>
                <a:cubicBezTo>
                  <a:pt x="2519469" y="978247"/>
                  <a:pt x="2511400" y="970177"/>
                  <a:pt x="2511400" y="960222"/>
                </a:cubicBezTo>
                <a:cubicBezTo>
                  <a:pt x="2511400" y="950267"/>
                  <a:pt x="2519469" y="942198"/>
                  <a:pt x="2529424" y="942198"/>
                </a:cubicBezTo>
                <a:close/>
                <a:moveTo>
                  <a:pt x="889203" y="942198"/>
                </a:moveTo>
                <a:cubicBezTo>
                  <a:pt x="899158" y="942198"/>
                  <a:pt x="907228" y="950267"/>
                  <a:pt x="907228" y="960222"/>
                </a:cubicBezTo>
                <a:cubicBezTo>
                  <a:pt x="907228" y="970177"/>
                  <a:pt x="899158" y="978247"/>
                  <a:pt x="889203" y="978247"/>
                </a:cubicBezTo>
                <a:cubicBezTo>
                  <a:pt x="879249" y="978247"/>
                  <a:pt x="871179" y="970177"/>
                  <a:pt x="871179" y="960222"/>
                </a:cubicBezTo>
                <a:cubicBezTo>
                  <a:pt x="871179" y="950267"/>
                  <a:pt x="879249" y="942198"/>
                  <a:pt x="889203" y="942198"/>
                </a:cubicBezTo>
                <a:close/>
                <a:moveTo>
                  <a:pt x="3935328" y="936190"/>
                </a:moveTo>
                <a:cubicBezTo>
                  <a:pt x="3945283" y="936190"/>
                  <a:pt x="3953353" y="944260"/>
                  <a:pt x="3953353" y="954214"/>
                </a:cubicBezTo>
                <a:cubicBezTo>
                  <a:pt x="3953353" y="964169"/>
                  <a:pt x="3945283" y="972239"/>
                  <a:pt x="3935328" y="972239"/>
                </a:cubicBezTo>
                <a:cubicBezTo>
                  <a:pt x="3925373" y="972239"/>
                  <a:pt x="3917304" y="964169"/>
                  <a:pt x="3917304" y="954214"/>
                </a:cubicBezTo>
                <a:cubicBezTo>
                  <a:pt x="3917304" y="944260"/>
                  <a:pt x="3925373" y="936190"/>
                  <a:pt x="3935328" y="936190"/>
                </a:cubicBezTo>
                <a:close/>
                <a:moveTo>
                  <a:pt x="1303765" y="936190"/>
                </a:moveTo>
                <a:cubicBezTo>
                  <a:pt x="1313720" y="936190"/>
                  <a:pt x="1321790" y="944260"/>
                  <a:pt x="1321790" y="954214"/>
                </a:cubicBezTo>
                <a:cubicBezTo>
                  <a:pt x="1321790" y="964169"/>
                  <a:pt x="1313720" y="972239"/>
                  <a:pt x="1303765" y="972239"/>
                </a:cubicBezTo>
                <a:cubicBezTo>
                  <a:pt x="1293811" y="972239"/>
                  <a:pt x="1285741" y="964169"/>
                  <a:pt x="1285741" y="954214"/>
                </a:cubicBezTo>
                <a:cubicBezTo>
                  <a:pt x="1285741" y="944260"/>
                  <a:pt x="1293811" y="936190"/>
                  <a:pt x="1303765" y="936190"/>
                </a:cubicBezTo>
                <a:close/>
                <a:moveTo>
                  <a:pt x="600813" y="924173"/>
                </a:moveTo>
                <a:cubicBezTo>
                  <a:pt x="610768" y="924173"/>
                  <a:pt x="618838" y="932243"/>
                  <a:pt x="618838" y="942197"/>
                </a:cubicBezTo>
                <a:cubicBezTo>
                  <a:pt x="618838" y="952152"/>
                  <a:pt x="610768" y="960222"/>
                  <a:pt x="600813" y="960222"/>
                </a:cubicBezTo>
                <a:cubicBezTo>
                  <a:pt x="590859" y="960222"/>
                  <a:pt x="582789" y="952152"/>
                  <a:pt x="582789" y="942197"/>
                </a:cubicBezTo>
                <a:cubicBezTo>
                  <a:pt x="582789" y="932243"/>
                  <a:pt x="590859" y="924173"/>
                  <a:pt x="600813" y="924173"/>
                </a:cubicBezTo>
                <a:close/>
                <a:moveTo>
                  <a:pt x="3088181" y="918165"/>
                </a:moveTo>
                <a:cubicBezTo>
                  <a:pt x="3098136" y="918165"/>
                  <a:pt x="3106206" y="926235"/>
                  <a:pt x="3106206" y="936190"/>
                </a:cubicBezTo>
                <a:cubicBezTo>
                  <a:pt x="3106206" y="946144"/>
                  <a:pt x="3098136" y="954214"/>
                  <a:pt x="3088181" y="954214"/>
                </a:cubicBezTo>
                <a:cubicBezTo>
                  <a:pt x="3078227" y="954214"/>
                  <a:pt x="3070157" y="946144"/>
                  <a:pt x="3070157" y="936190"/>
                </a:cubicBezTo>
                <a:cubicBezTo>
                  <a:pt x="3070157" y="926235"/>
                  <a:pt x="3078227" y="918165"/>
                  <a:pt x="3088181" y="918165"/>
                </a:cubicBezTo>
                <a:close/>
                <a:moveTo>
                  <a:pt x="2883904" y="918165"/>
                </a:moveTo>
                <a:cubicBezTo>
                  <a:pt x="2893859" y="918165"/>
                  <a:pt x="2901929" y="926235"/>
                  <a:pt x="2901929" y="936190"/>
                </a:cubicBezTo>
                <a:cubicBezTo>
                  <a:pt x="2901929" y="946144"/>
                  <a:pt x="2893859" y="954214"/>
                  <a:pt x="2883904" y="954214"/>
                </a:cubicBezTo>
                <a:cubicBezTo>
                  <a:pt x="2873949" y="954214"/>
                  <a:pt x="2865880" y="946144"/>
                  <a:pt x="2865880" y="936190"/>
                </a:cubicBezTo>
                <a:cubicBezTo>
                  <a:pt x="2865880" y="926235"/>
                  <a:pt x="2873949" y="918165"/>
                  <a:pt x="2883904" y="918165"/>
                </a:cubicBezTo>
                <a:close/>
                <a:moveTo>
                  <a:pt x="2379221" y="918165"/>
                </a:moveTo>
                <a:cubicBezTo>
                  <a:pt x="2389176" y="918165"/>
                  <a:pt x="2397246" y="926235"/>
                  <a:pt x="2397246" y="936190"/>
                </a:cubicBezTo>
                <a:cubicBezTo>
                  <a:pt x="2397246" y="946144"/>
                  <a:pt x="2389176" y="954214"/>
                  <a:pt x="2379221" y="954214"/>
                </a:cubicBezTo>
                <a:cubicBezTo>
                  <a:pt x="2369267" y="954214"/>
                  <a:pt x="2361197" y="946144"/>
                  <a:pt x="2361197" y="936190"/>
                </a:cubicBezTo>
                <a:cubicBezTo>
                  <a:pt x="2361197" y="926235"/>
                  <a:pt x="2369267" y="918165"/>
                  <a:pt x="2379221" y="918165"/>
                </a:cubicBezTo>
                <a:close/>
                <a:moveTo>
                  <a:pt x="2120871" y="918165"/>
                </a:moveTo>
                <a:cubicBezTo>
                  <a:pt x="2130826" y="918165"/>
                  <a:pt x="2138896" y="926235"/>
                  <a:pt x="2138896" y="936190"/>
                </a:cubicBezTo>
                <a:cubicBezTo>
                  <a:pt x="2138896" y="946144"/>
                  <a:pt x="2130826" y="954214"/>
                  <a:pt x="2120871" y="954214"/>
                </a:cubicBezTo>
                <a:cubicBezTo>
                  <a:pt x="2110917" y="954214"/>
                  <a:pt x="2102847" y="946144"/>
                  <a:pt x="2102847" y="936190"/>
                </a:cubicBezTo>
                <a:cubicBezTo>
                  <a:pt x="2102847" y="926235"/>
                  <a:pt x="2110917" y="918165"/>
                  <a:pt x="2120871" y="918165"/>
                </a:cubicBezTo>
                <a:close/>
                <a:moveTo>
                  <a:pt x="3328506" y="906149"/>
                </a:moveTo>
                <a:cubicBezTo>
                  <a:pt x="3338461" y="906149"/>
                  <a:pt x="3346531" y="914219"/>
                  <a:pt x="3346531" y="924173"/>
                </a:cubicBezTo>
                <a:cubicBezTo>
                  <a:pt x="3346531" y="934128"/>
                  <a:pt x="3338461" y="942198"/>
                  <a:pt x="3328506" y="942198"/>
                </a:cubicBezTo>
                <a:cubicBezTo>
                  <a:pt x="3318552" y="942198"/>
                  <a:pt x="3310482" y="934128"/>
                  <a:pt x="3310482" y="924173"/>
                </a:cubicBezTo>
                <a:cubicBezTo>
                  <a:pt x="3310482" y="914219"/>
                  <a:pt x="3318552" y="906149"/>
                  <a:pt x="3328506" y="906149"/>
                </a:cubicBezTo>
                <a:close/>
                <a:moveTo>
                  <a:pt x="1508041" y="900141"/>
                </a:moveTo>
                <a:cubicBezTo>
                  <a:pt x="1517996" y="900141"/>
                  <a:pt x="1526066" y="908211"/>
                  <a:pt x="1526066" y="918165"/>
                </a:cubicBezTo>
                <a:cubicBezTo>
                  <a:pt x="1526066" y="928120"/>
                  <a:pt x="1517996" y="936190"/>
                  <a:pt x="1508041" y="936190"/>
                </a:cubicBezTo>
                <a:cubicBezTo>
                  <a:pt x="1498087" y="936190"/>
                  <a:pt x="1490017" y="928120"/>
                  <a:pt x="1490017" y="918165"/>
                </a:cubicBezTo>
                <a:cubicBezTo>
                  <a:pt x="1490017" y="908211"/>
                  <a:pt x="1498087" y="900141"/>
                  <a:pt x="1508041" y="900141"/>
                </a:cubicBezTo>
                <a:close/>
                <a:moveTo>
                  <a:pt x="2739709" y="894133"/>
                </a:moveTo>
                <a:cubicBezTo>
                  <a:pt x="2749664" y="894133"/>
                  <a:pt x="2757734" y="902203"/>
                  <a:pt x="2757734" y="912157"/>
                </a:cubicBezTo>
                <a:cubicBezTo>
                  <a:pt x="2757734" y="922112"/>
                  <a:pt x="2749664" y="930182"/>
                  <a:pt x="2739709" y="930182"/>
                </a:cubicBezTo>
                <a:cubicBezTo>
                  <a:pt x="2729754" y="930182"/>
                  <a:pt x="2721685" y="922112"/>
                  <a:pt x="2721685" y="912157"/>
                </a:cubicBezTo>
                <a:cubicBezTo>
                  <a:pt x="2721685" y="902203"/>
                  <a:pt x="2729754" y="894133"/>
                  <a:pt x="2739709" y="894133"/>
                </a:cubicBezTo>
                <a:close/>
                <a:moveTo>
                  <a:pt x="360487" y="894133"/>
                </a:moveTo>
                <a:cubicBezTo>
                  <a:pt x="370442" y="894133"/>
                  <a:pt x="378512" y="902203"/>
                  <a:pt x="378512" y="912157"/>
                </a:cubicBezTo>
                <a:cubicBezTo>
                  <a:pt x="378512" y="922112"/>
                  <a:pt x="370442" y="930182"/>
                  <a:pt x="360487" y="930182"/>
                </a:cubicBezTo>
                <a:cubicBezTo>
                  <a:pt x="350533" y="930182"/>
                  <a:pt x="342463" y="922112"/>
                  <a:pt x="342463" y="912157"/>
                </a:cubicBezTo>
                <a:cubicBezTo>
                  <a:pt x="342463" y="902203"/>
                  <a:pt x="350533" y="894133"/>
                  <a:pt x="360487" y="894133"/>
                </a:cubicBezTo>
                <a:close/>
                <a:moveTo>
                  <a:pt x="1093480" y="888125"/>
                </a:moveTo>
                <a:cubicBezTo>
                  <a:pt x="1103435" y="888125"/>
                  <a:pt x="1111505" y="896195"/>
                  <a:pt x="1111505" y="906150"/>
                </a:cubicBezTo>
                <a:cubicBezTo>
                  <a:pt x="1111505" y="916104"/>
                  <a:pt x="1103435" y="924174"/>
                  <a:pt x="1093480" y="924174"/>
                </a:cubicBezTo>
                <a:cubicBezTo>
                  <a:pt x="1083526" y="924174"/>
                  <a:pt x="1075456" y="916104"/>
                  <a:pt x="1075456" y="906150"/>
                </a:cubicBezTo>
                <a:cubicBezTo>
                  <a:pt x="1075456" y="896195"/>
                  <a:pt x="1083526" y="888125"/>
                  <a:pt x="1093480" y="888125"/>
                </a:cubicBezTo>
                <a:close/>
                <a:moveTo>
                  <a:pt x="3707019" y="882116"/>
                </a:moveTo>
                <a:cubicBezTo>
                  <a:pt x="3716974" y="882116"/>
                  <a:pt x="3725044" y="890185"/>
                  <a:pt x="3725044" y="900140"/>
                </a:cubicBezTo>
                <a:cubicBezTo>
                  <a:pt x="3725044" y="910095"/>
                  <a:pt x="3716974" y="918165"/>
                  <a:pt x="3707019" y="918165"/>
                </a:cubicBezTo>
                <a:cubicBezTo>
                  <a:pt x="3697064" y="918165"/>
                  <a:pt x="3688994" y="910095"/>
                  <a:pt x="3688994" y="900140"/>
                </a:cubicBezTo>
                <a:cubicBezTo>
                  <a:pt x="3688994" y="890185"/>
                  <a:pt x="3697064" y="882116"/>
                  <a:pt x="3707019" y="882116"/>
                </a:cubicBezTo>
                <a:close/>
                <a:moveTo>
                  <a:pt x="1742358" y="882116"/>
                </a:moveTo>
                <a:cubicBezTo>
                  <a:pt x="1752313" y="882116"/>
                  <a:pt x="1760383" y="890185"/>
                  <a:pt x="1760383" y="900140"/>
                </a:cubicBezTo>
                <a:cubicBezTo>
                  <a:pt x="1760383" y="910095"/>
                  <a:pt x="1752313" y="918165"/>
                  <a:pt x="1742358" y="918165"/>
                </a:cubicBezTo>
                <a:cubicBezTo>
                  <a:pt x="1732404" y="918165"/>
                  <a:pt x="1724334" y="910095"/>
                  <a:pt x="1724334" y="900140"/>
                </a:cubicBezTo>
                <a:cubicBezTo>
                  <a:pt x="1724334" y="890185"/>
                  <a:pt x="1732404" y="882116"/>
                  <a:pt x="1742358" y="882116"/>
                </a:cubicBezTo>
                <a:close/>
                <a:moveTo>
                  <a:pt x="757024" y="876108"/>
                </a:moveTo>
                <a:cubicBezTo>
                  <a:pt x="766979" y="876108"/>
                  <a:pt x="775049" y="884178"/>
                  <a:pt x="775049" y="894132"/>
                </a:cubicBezTo>
                <a:cubicBezTo>
                  <a:pt x="775049" y="904087"/>
                  <a:pt x="766979" y="912157"/>
                  <a:pt x="757024" y="912157"/>
                </a:cubicBezTo>
                <a:cubicBezTo>
                  <a:pt x="747070" y="912157"/>
                  <a:pt x="739000" y="904087"/>
                  <a:pt x="739000" y="894132"/>
                </a:cubicBezTo>
                <a:cubicBezTo>
                  <a:pt x="739000" y="884178"/>
                  <a:pt x="747070" y="876108"/>
                  <a:pt x="757024" y="876108"/>
                </a:cubicBezTo>
                <a:close/>
                <a:moveTo>
                  <a:pt x="6104265" y="870100"/>
                </a:moveTo>
                <a:cubicBezTo>
                  <a:pt x="6114220" y="870100"/>
                  <a:pt x="6122290" y="878170"/>
                  <a:pt x="6122290" y="888124"/>
                </a:cubicBezTo>
                <a:cubicBezTo>
                  <a:pt x="6122290" y="898079"/>
                  <a:pt x="6114220" y="906149"/>
                  <a:pt x="6104265" y="906149"/>
                </a:cubicBezTo>
                <a:cubicBezTo>
                  <a:pt x="6094310" y="906149"/>
                  <a:pt x="6086241" y="898079"/>
                  <a:pt x="6086241" y="888124"/>
                </a:cubicBezTo>
                <a:cubicBezTo>
                  <a:pt x="6086241" y="878170"/>
                  <a:pt x="6094310" y="870100"/>
                  <a:pt x="6104265" y="870100"/>
                </a:cubicBezTo>
                <a:close/>
                <a:moveTo>
                  <a:pt x="474642" y="870100"/>
                </a:moveTo>
                <a:cubicBezTo>
                  <a:pt x="484597" y="870100"/>
                  <a:pt x="492667" y="878170"/>
                  <a:pt x="492667" y="888124"/>
                </a:cubicBezTo>
                <a:cubicBezTo>
                  <a:pt x="492667" y="898079"/>
                  <a:pt x="484597" y="906149"/>
                  <a:pt x="474642" y="906149"/>
                </a:cubicBezTo>
                <a:cubicBezTo>
                  <a:pt x="464688" y="906149"/>
                  <a:pt x="456618" y="898079"/>
                  <a:pt x="456618" y="888124"/>
                </a:cubicBezTo>
                <a:cubicBezTo>
                  <a:pt x="456618" y="878170"/>
                  <a:pt x="464688" y="870100"/>
                  <a:pt x="474642" y="870100"/>
                </a:cubicBezTo>
                <a:close/>
                <a:moveTo>
                  <a:pt x="3568832" y="864092"/>
                </a:moveTo>
                <a:cubicBezTo>
                  <a:pt x="3578787" y="864092"/>
                  <a:pt x="3586857" y="872162"/>
                  <a:pt x="3586857" y="882116"/>
                </a:cubicBezTo>
                <a:cubicBezTo>
                  <a:pt x="3586857" y="892071"/>
                  <a:pt x="3578787" y="900141"/>
                  <a:pt x="3568832" y="900141"/>
                </a:cubicBezTo>
                <a:cubicBezTo>
                  <a:pt x="3558878" y="900141"/>
                  <a:pt x="3550808" y="892071"/>
                  <a:pt x="3550808" y="882116"/>
                </a:cubicBezTo>
                <a:cubicBezTo>
                  <a:pt x="3550808" y="872162"/>
                  <a:pt x="3558878" y="864092"/>
                  <a:pt x="3568832" y="864092"/>
                </a:cubicBezTo>
                <a:close/>
                <a:moveTo>
                  <a:pt x="2980034" y="864092"/>
                </a:moveTo>
                <a:cubicBezTo>
                  <a:pt x="2989989" y="864092"/>
                  <a:pt x="2998059" y="872162"/>
                  <a:pt x="2998059" y="882116"/>
                </a:cubicBezTo>
                <a:cubicBezTo>
                  <a:pt x="2998059" y="892071"/>
                  <a:pt x="2989989" y="900141"/>
                  <a:pt x="2980034" y="900141"/>
                </a:cubicBezTo>
                <a:cubicBezTo>
                  <a:pt x="2970079" y="900141"/>
                  <a:pt x="2962010" y="892071"/>
                  <a:pt x="2962010" y="882116"/>
                </a:cubicBezTo>
                <a:cubicBezTo>
                  <a:pt x="2962010" y="872162"/>
                  <a:pt x="2970079" y="864092"/>
                  <a:pt x="2980034" y="864092"/>
                </a:cubicBezTo>
                <a:close/>
                <a:moveTo>
                  <a:pt x="2012725" y="864092"/>
                </a:moveTo>
                <a:cubicBezTo>
                  <a:pt x="2022680" y="864092"/>
                  <a:pt x="2030750" y="872162"/>
                  <a:pt x="2030750" y="882116"/>
                </a:cubicBezTo>
                <a:cubicBezTo>
                  <a:pt x="2030750" y="892071"/>
                  <a:pt x="2022680" y="900141"/>
                  <a:pt x="2012725" y="900141"/>
                </a:cubicBezTo>
                <a:cubicBezTo>
                  <a:pt x="2002771" y="900141"/>
                  <a:pt x="1994701" y="892071"/>
                  <a:pt x="1994701" y="882116"/>
                </a:cubicBezTo>
                <a:cubicBezTo>
                  <a:pt x="1994701" y="872162"/>
                  <a:pt x="2002771" y="864092"/>
                  <a:pt x="2012725" y="864092"/>
                </a:cubicBezTo>
                <a:close/>
                <a:moveTo>
                  <a:pt x="3857222" y="858084"/>
                </a:moveTo>
                <a:cubicBezTo>
                  <a:pt x="3867177" y="858084"/>
                  <a:pt x="3875247" y="866154"/>
                  <a:pt x="3875247" y="876109"/>
                </a:cubicBezTo>
                <a:cubicBezTo>
                  <a:pt x="3875247" y="886063"/>
                  <a:pt x="3867177" y="894133"/>
                  <a:pt x="3857222" y="894133"/>
                </a:cubicBezTo>
                <a:cubicBezTo>
                  <a:pt x="3847267" y="894133"/>
                  <a:pt x="3839197" y="886063"/>
                  <a:pt x="3839197" y="876109"/>
                </a:cubicBezTo>
                <a:cubicBezTo>
                  <a:pt x="3839197" y="866154"/>
                  <a:pt x="3847267" y="858084"/>
                  <a:pt x="3857222" y="858084"/>
                </a:cubicBezTo>
                <a:close/>
                <a:moveTo>
                  <a:pt x="1387878" y="858084"/>
                </a:moveTo>
                <a:cubicBezTo>
                  <a:pt x="1397833" y="858084"/>
                  <a:pt x="1405903" y="866154"/>
                  <a:pt x="1405903" y="876109"/>
                </a:cubicBezTo>
                <a:cubicBezTo>
                  <a:pt x="1405903" y="886063"/>
                  <a:pt x="1397833" y="894133"/>
                  <a:pt x="1387878" y="894133"/>
                </a:cubicBezTo>
                <a:cubicBezTo>
                  <a:pt x="1377924" y="894133"/>
                  <a:pt x="1369854" y="886063"/>
                  <a:pt x="1369854" y="876109"/>
                </a:cubicBezTo>
                <a:cubicBezTo>
                  <a:pt x="1369854" y="866154"/>
                  <a:pt x="1377924" y="858084"/>
                  <a:pt x="1387878" y="858084"/>
                </a:cubicBezTo>
                <a:close/>
                <a:moveTo>
                  <a:pt x="973317" y="852076"/>
                </a:moveTo>
                <a:cubicBezTo>
                  <a:pt x="983272" y="852076"/>
                  <a:pt x="991342" y="860145"/>
                  <a:pt x="991342" y="870100"/>
                </a:cubicBezTo>
                <a:cubicBezTo>
                  <a:pt x="991342" y="880055"/>
                  <a:pt x="983272" y="888125"/>
                  <a:pt x="973317" y="888125"/>
                </a:cubicBezTo>
                <a:cubicBezTo>
                  <a:pt x="963363" y="888125"/>
                  <a:pt x="955293" y="880055"/>
                  <a:pt x="955293" y="870100"/>
                </a:cubicBezTo>
                <a:cubicBezTo>
                  <a:pt x="955293" y="860145"/>
                  <a:pt x="963363" y="852076"/>
                  <a:pt x="973317" y="852076"/>
                </a:cubicBezTo>
                <a:close/>
                <a:moveTo>
                  <a:pt x="228308" y="852076"/>
                </a:moveTo>
                <a:cubicBezTo>
                  <a:pt x="238263" y="852076"/>
                  <a:pt x="246333" y="860145"/>
                  <a:pt x="246333" y="870100"/>
                </a:cubicBezTo>
                <a:cubicBezTo>
                  <a:pt x="246333" y="880055"/>
                  <a:pt x="238263" y="888125"/>
                  <a:pt x="228308" y="888125"/>
                </a:cubicBezTo>
                <a:cubicBezTo>
                  <a:pt x="218354" y="888125"/>
                  <a:pt x="210284" y="880055"/>
                  <a:pt x="210284" y="870100"/>
                </a:cubicBezTo>
                <a:cubicBezTo>
                  <a:pt x="210284" y="860145"/>
                  <a:pt x="218354" y="852076"/>
                  <a:pt x="228308" y="852076"/>
                </a:cubicBezTo>
                <a:close/>
                <a:moveTo>
                  <a:pt x="3196327" y="846068"/>
                </a:moveTo>
                <a:cubicBezTo>
                  <a:pt x="3206282" y="846068"/>
                  <a:pt x="3214352" y="854138"/>
                  <a:pt x="3214352" y="864092"/>
                </a:cubicBezTo>
                <a:cubicBezTo>
                  <a:pt x="3214352" y="874047"/>
                  <a:pt x="3206282" y="882117"/>
                  <a:pt x="3196327" y="882117"/>
                </a:cubicBezTo>
                <a:cubicBezTo>
                  <a:pt x="3186372" y="882117"/>
                  <a:pt x="3178302" y="874047"/>
                  <a:pt x="3178302" y="864092"/>
                </a:cubicBezTo>
                <a:cubicBezTo>
                  <a:pt x="3178302" y="854138"/>
                  <a:pt x="3186372" y="846068"/>
                  <a:pt x="3196327" y="846068"/>
                </a:cubicBezTo>
                <a:close/>
                <a:moveTo>
                  <a:pt x="6218419" y="840059"/>
                </a:moveTo>
                <a:cubicBezTo>
                  <a:pt x="6228374" y="840059"/>
                  <a:pt x="6236444" y="848129"/>
                  <a:pt x="6236444" y="858083"/>
                </a:cubicBezTo>
                <a:cubicBezTo>
                  <a:pt x="6236444" y="868038"/>
                  <a:pt x="6228374" y="876108"/>
                  <a:pt x="6218419" y="876108"/>
                </a:cubicBezTo>
                <a:cubicBezTo>
                  <a:pt x="6208464" y="876108"/>
                  <a:pt x="6200395" y="868038"/>
                  <a:pt x="6200395" y="858083"/>
                </a:cubicBezTo>
                <a:cubicBezTo>
                  <a:pt x="6200395" y="848129"/>
                  <a:pt x="6208464" y="840059"/>
                  <a:pt x="6218419" y="840059"/>
                </a:cubicBezTo>
                <a:close/>
                <a:moveTo>
                  <a:pt x="5978094" y="834051"/>
                </a:moveTo>
                <a:cubicBezTo>
                  <a:pt x="5988049" y="834051"/>
                  <a:pt x="5996119" y="842121"/>
                  <a:pt x="5996119" y="852075"/>
                </a:cubicBezTo>
                <a:cubicBezTo>
                  <a:pt x="5996119" y="862030"/>
                  <a:pt x="5988049" y="870100"/>
                  <a:pt x="5978094" y="870100"/>
                </a:cubicBezTo>
                <a:cubicBezTo>
                  <a:pt x="5968139" y="870100"/>
                  <a:pt x="5960070" y="862030"/>
                  <a:pt x="5960070" y="852075"/>
                </a:cubicBezTo>
                <a:cubicBezTo>
                  <a:pt x="5960070" y="842121"/>
                  <a:pt x="5968139" y="834051"/>
                  <a:pt x="5978094" y="834051"/>
                </a:cubicBezTo>
                <a:close/>
                <a:moveTo>
                  <a:pt x="2198977" y="834051"/>
                </a:moveTo>
                <a:cubicBezTo>
                  <a:pt x="2208932" y="834051"/>
                  <a:pt x="2217002" y="842121"/>
                  <a:pt x="2217002" y="852075"/>
                </a:cubicBezTo>
                <a:cubicBezTo>
                  <a:pt x="2217002" y="862030"/>
                  <a:pt x="2208932" y="870100"/>
                  <a:pt x="2198977" y="870100"/>
                </a:cubicBezTo>
                <a:cubicBezTo>
                  <a:pt x="2189023" y="870100"/>
                  <a:pt x="2180953" y="862030"/>
                  <a:pt x="2180953" y="852075"/>
                </a:cubicBezTo>
                <a:cubicBezTo>
                  <a:pt x="2180953" y="842121"/>
                  <a:pt x="2189023" y="834051"/>
                  <a:pt x="2198977" y="834051"/>
                </a:cubicBezTo>
                <a:close/>
                <a:moveTo>
                  <a:pt x="1622196" y="834051"/>
                </a:moveTo>
                <a:cubicBezTo>
                  <a:pt x="1632151" y="834051"/>
                  <a:pt x="1640221" y="842121"/>
                  <a:pt x="1640221" y="852075"/>
                </a:cubicBezTo>
                <a:cubicBezTo>
                  <a:pt x="1640221" y="862030"/>
                  <a:pt x="1632151" y="870100"/>
                  <a:pt x="1622196" y="870100"/>
                </a:cubicBezTo>
                <a:cubicBezTo>
                  <a:pt x="1612242" y="870100"/>
                  <a:pt x="1604172" y="862030"/>
                  <a:pt x="1604172" y="852075"/>
                </a:cubicBezTo>
                <a:cubicBezTo>
                  <a:pt x="1604172" y="842121"/>
                  <a:pt x="1612242" y="834051"/>
                  <a:pt x="1622196" y="834051"/>
                </a:cubicBezTo>
                <a:close/>
                <a:moveTo>
                  <a:pt x="1201626" y="834051"/>
                </a:moveTo>
                <a:cubicBezTo>
                  <a:pt x="1211581" y="834051"/>
                  <a:pt x="1219651" y="842121"/>
                  <a:pt x="1219651" y="852075"/>
                </a:cubicBezTo>
                <a:cubicBezTo>
                  <a:pt x="1219651" y="862030"/>
                  <a:pt x="1211581" y="870100"/>
                  <a:pt x="1201626" y="870100"/>
                </a:cubicBezTo>
                <a:cubicBezTo>
                  <a:pt x="1191672" y="870100"/>
                  <a:pt x="1183602" y="862030"/>
                  <a:pt x="1183602" y="852075"/>
                </a:cubicBezTo>
                <a:cubicBezTo>
                  <a:pt x="1183602" y="842121"/>
                  <a:pt x="1191672" y="834051"/>
                  <a:pt x="1201626" y="834051"/>
                </a:cubicBezTo>
                <a:close/>
                <a:moveTo>
                  <a:pt x="2469343" y="828043"/>
                </a:moveTo>
                <a:cubicBezTo>
                  <a:pt x="2479298" y="828043"/>
                  <a:pt x="2487368" y="836113"/>
                  <a:pt x="2487368" y="846068"/>
                </a:cubicBezTo>
                <a:cubicBezTo>
                  <a:pt x="2487368" y="856022"/>
                  <a:pt x="2479298" y="864092"/>
                  <a:pt x="2469343" y="864092"/>
                </a:cubicBezTo>
                <a:cubicBezTo>
                  <a:pt x="2459388" y="864092"/>
                  <a:pt x="2451319" y="856022"/>
                  <a:pt x="2451319" y="846068"/>
                </a:cubicBezTo>
                <a:cubicBezTo>
                  <a:pt x="2451319" y="836113"/>
                  <a:pt x="2459388" y="828043"/>
                  <a:pt x="2469343" y="828043"/>
                </a:cubicBezTo>
                <a:close/>
                <a:moveTo>
                  <a:pt x="3448669" y="822035"/>
                </a:moveTo>
                <a:cubicBezTo>
                  <a:pt x="3458624" y="822035"/>
                  <a:pt x="3466694" y="830104"/>
                  <a:pt x="3466694" y="840059"/>
                </a:cubicBezTo>
                <a:cubicBezTo>
                  <a:pt x="3466694" y="850014"/>
                  <a:pt x="3458624" y="858084"/>
                  <a:pt x="3448669" y="858084"/>
                </a:cubicBezTo>
                <a:cubicBezTo>
                  <a:pt x="3438715" y="858084"/>
                  <a:pt x="3430645" y="850014"/>
                  <a:pt x="3430645" y="840059"/>
                </a:cubicBezTo>
                <a:cubicBezTo>
                  <a:pt x="3430645" y="830104"/>
                  <a:pt x="3438715" y="822035"/>
                  <a:pt x="3448669" y="822035"/>
                </a:cubicBezTo>
                <a:close/>
                <a:moveTo>
                  <a:pt x="1874537" y="822035"/>
                </a:moveTo>
                <a:cubicBezTo>
                  <a:pt x="1884492" y="822035"/>
                  <a:pt x="1892562" y="830104"/>
                  <a:pt x="1892562" y="840059"/>
                </a:cubicBezTo>
                <a:cubicBezTo>
                  <a:pt x="1892562" y="850014"/>
                  <a:pt x="1884492" y="858084"/>
                  <a:pt x="1874537" y="858084"/>
                </a:cubicBezTo>
                <a:cubicBezTo>
                  <a:pt x="1864583" y="858084"/>
                  <a:pt x="1856513" y="850014"/>
                  <a:pt x="1856513" y="840059"/>
                </a:cubicBezTo>
                <a:cubicBezTo>
                  <a:pt x="1856513" y="830104"/>
                  <a:pt x="1864583" y="822035"/>
                  <a:pt x="1874537" y="822035"/>
                </a:cubicBezTo>
                <a:close/>
                <a:moveTo>
                  <a:pt x="2823823" y="816027"/>
                </a:moveTo>
                <a:cubicBezTo>
                  <a:pt x="2833778" y="816027"/>
                  <a:pt x="2841848" y="824097"/>
                  <a:pt x="2841848" y="834051"/>
                </a:cubicBezTo>
                <a:cubicBezTo>
                  <a:pt x="2841848" y="844006"/>
                  <a:pt x="2833778" y="852076"/>
                  <a:pt x="2823823" y="852076"/>
                </a:cubicBezTo>
                <a:cubicBezTo>
                  <a:pt x="2813868" y="852076"/>
                  <a:pt x="2805799" y="844006"/>
                  <a:pt x="2805799" y="834051"/>
                </a:cubicBezTo>
                <a:cubicBezTo>
                  <a:pt x="2805799" y="824097"/>
                  <a:pt x="2813868" y="816027"/>
                  <a:pt x="2823823" y="816027"/>
                </a:cubicBezTo>
                <a:close/>
                <a:moveTo>
                  <a:pt x="2595514" y="816027"/>
                </a:moveTo>
                <a:cubicBezTo>
                  <a:pt x="2605469" y="816027"/>
                  <a:pt x="2613539" y="824097"/>
                  <a:pt x="2613539" y="834051"/>
                </a:cubicBezTo>
                <a:cubicBezTo>
                  <a:pt x="2613539" y="844006"/>
                  <a:pt x="2605469" y="852076"/>
                  <a:pt x="2595514" y="852076"/>
                </a:cubicBezTo>
                <a:cubicBezTo>
                  <a:pt x="2585559" y="852076"/>
                  <a:pt x="2577489" y="844006"/>
                  <a:pt x="2577489" y="834051"/>
                </a:cubicBezTo>
                <a:cubicBezTo>
                  <a:pt x="2577489" y="824097"/>
                  <a:pt x="2585559" y="816027"/>
                  <a:pt x="2595514" y="816027"/>
                </a:cubicBezTo>
                <a:close/>
                <a:moveTo>
                  <a:pt x="2307124" y="816027"/>
                </a:moveTo>
                <a:cubicBezTo>
                  <a:pt x="2317078" y="816027"/>
                  <a:pt x="2325148" y="824097"/>
                  <a:pt x="2325148" y="834051"/>
                </a:cubicBezTo>
                <a:cubicBezTo>
                  <a:pt x="2325148" y="844006"/>
                  <a:pt x="2317078" y="852076"/>
                  <a:pt x="2307124" y="852076"/>
                </a:cubicBezTo>
                <a:cubicBezTo>
                  <a:pt x="2297169" y="852076"/>
                  <a:pt x="2289099" y="844006"/>
                  <a:pt x="2289099" y="834051"/>
                </a:cubicBezTo>
                <a:cubicBezTo>
                  <a:pt x="2289099" y="824097"/>
                  <a:pt x="2297169" y="816027"/>
                  <a:pt x="2307124" y="816027"/>
                </a:cubicBezTo>
                <a:close/>
                <a:moveTo>
                  <a:pt x="606821" y="816027"/>
                </a:moveTo>
                <a:cubicBezTo>
                  <a:pt x="616776" y="816027"/>
                  <a:pt x="624846" y="824097"/>
                  <a:pt x="624846" y="834051"/>
                </a:cubicBezTo>
                <a:cubicBezTo>
                  <a:pt x="624846" y="844006"/>
                  <a:pt x="616776" y="852076"/>
                  <a:pt x="606821" y="852076"/>
                </a:cubicBezTo>
                <a:cubicBezTo>
                  <a:pt x="596867" y="852076"/>
                  <a:pt x="588797" y="844006"/>
                  <a:pt x="588797" y="834051"/>
                </a:cubicBezTo>
                <a:cubicBezTo>
                  <a:pt x="588797" y="824097"/>
                  <a:pt x="596867" y="816027"/>
                  <a:pt x="606821" y="816027"/>
                </a:cubicBezTo>
                <a:close/>
                <a:moveTo>
                  <a:pt x="3292457" y="791994"/>
                </a:moveTo>
                <a:cubicBezTo>
                  <a:pt x="3302412" y="791994"/>
                  <a:pt x="3310482" y="800063"/>
                  <a:pt x="3310482" y="810018"/>
                </a:cubicBezTo>
                <a:cubicBezTo>
                  <a:pt x="3310482" y="819973"/>
                  <a:pt x="3302412" y="828043"/>
                  <a:pt x="3292457" y="828043"/>
                </a:cubicBezTo>
                <a:cubicBezTo>
                  <a:pt x="3282503" y="828043"/>
                  <a:pt x="3274433" y="819973"/>
                  <a:pt x="3274433" y="810018"/>
                </a:cubicBezTo>
                <a:cubicBezTo>
                  <a:pt x="3274433" y="800063"/>
                  <a:pt x="3282503" y="791994"/>
                  <a:pt x="3292457" y="791994"/>
                </a:cubicBezTo>
                <a:close/>
                <a:moveTo>
                  <a:pt x="859163" y="791994"/>
                </a:moveTo>
                <a:cubicBezTo>
                  <a:pt x="869118" y="791994"/>
                  <a:pt x="877188" y="800063"/>
                  <a:pt x="877188" y="810018"/>
                </a:cubicBezTo>
                <a:cubicBezTo>
                  <a:pt x="877188" y="819973"/>
                  <a:pt x="869118" y="828043"/>
                  <a:pt x="859163" y="828043"/>
                </a:cubicBezTo>
                <a:cubicBezTo>
                  <a:pt x="849209" y="828043"/>
                  <a:pt x="841139" y="819973"/>
                  <a:pt x="841139" y="810018"/>
                </a:cubicBezTo>
                <a:cubicBezTo>
                  <a:pt x="841139" y="800063"/>
                  <a:pt x="849209" y="791994"/>
                  <a:pt x="859163" y="791994"/>
                </a:cubicBezTo>
                <a:close/>
                <a:moveTo>
                  <a:pt x="1297756" y="785986"/>
                </a:moveTo>
                <a:cubicBezTo>
                  <a:pt x="1307711" y="785986"/>
                  <a:pt x="1315781" y="794056"/>
                  <a:pt x="1315781" y="804010"/>
                </a:cubicBezTo>
                <a:cubicBezTo>
                  <a:pt x="1315781" y="813965"/>
                  <a:pt x="1307711" y="822035"/>
                  <a:pt x="1297756" y="822035"/>
                </a:cubicBezTo>
                <a:cubicBezTo>
                  <a:pt x="1287802" y="822035"/>
                  <a:pt x="1279732" y="813965"/>
                  <a:pt x="1279732" y="804010"/>
                </a:cubicBezTo>
                <a:cubicBezTo>
                  <a:pt x="1279732" y="794056"/>
                  <a:pt x="1287802" y="785986"/>
                  <a:pt x="1297756" y="785986"/>
                </a:cubicBezTo>
                <a:close/>
                <a:moveTo>
                  <a:pt x="324438" y="785986"/>
                </a:moveTo>
                <a:cubicBezTo>
                  <a:pt x="334393" y="785986"/>
                  <a:pt x="342463" y="794056"/>
                  <a:pt x="342463" y="804010"/>
                </a:cubicBezTo>
                <a:cubicBezTo>
                  <a:pt x="342463" y="813965"/>
                  <a:pt x="334393" y="822035"/>
                  <a:pt x="324438" y="822035"/>
                </a:cubicBezTo>
                <a:cubicBezTo>
                  <a:pt x="314484" y="822035"/>
                  <a:pt x="306414" y="813965"/>
                  <a:pt x="306414" y="804010"/>
                </a:cubicBezTo>
                <a:cubicBezTo>
                  <a:pt x="306414" y="794056"/>
                  <a:pt x="314484" y="785986"/>
                  <a:pt x="324438" y="785986"/>
                </a:cubicBezTo>
                <a:close/>
                <a:moveTo>
                  <a:pt x="3755084" y="779978"/>
                </a:moveTo>
                <a:cubicBezTo>
                  <a:pt x="3765039" y="779978"/>
                  <a:pt x="3773109" y="788048"/>
                  <a:pt x="3773109" y="798002"/>
                </a:cubicBezTo>
                <a:cubicBezTo>
                  <a:pt x="3773109" y="807957"/>
                  <a:pt x="3765039" y="816027"/>
                  <a:pt x="3755084" y="816027"/>
                </a:cubicBezTo>
                <a:cubicBezTo>
                  <a:pt x="3745129" y="816027"/>
                  <a:pt x="3737060" y="807957"/>
                  <a:pt x="3737060" y="798002"/>
                </a:cubicBezTo>
                <a:cubicBezTo>
                  <a:pt x="3737060" y="788048"/>
                  <a:pt x="3745129" y="779978"/>
                  <a:pt x="3755084" y="779978"/>
                </a:cubicBezTo>
                <a:close/>
                <a:moveTo>
                  <a:pt x="1496026" y="779978"/>
                </a:moveTo>
                <a:cubicBezTo>
                  <a:pt x="1505980" y="779978"/>
                  <a:pt x="1514050" y="788048"/>
                  <a:pt x="1514050" y="798002"/>
                </a:cubicBezTo>
                <a:cubicBezTo>
                  <a:pt x="1514050" y="807957"/>
                  <a:pt x="1505980" y="816027"/>
                  <a:pt x="1496026" y="816027"/>
                </a:cubicBezTo>
                <a:cubicBezTo>
                  <a:pt x="1486071" y="816027"/>
                  <a:pt x="1478001" y="807957"/>
                  <a:pt x="1478001" y="798002"/>
                </a:cubicBezTo>
                <a:cubicBezTo>
                  <a:pt x="1478001" y="788048"/>
                  <a:pt x="1486071" y="779978"/>
                  <a:pt x="1496026" y="779978"/>
                </a:cubicBezTo>
                <a:close/>
                <a:moveTo>
                  <a:pt x="3622905" y="767962"/>
                </a:moveTo>
                <a:cubicBezTo>
                  <a:pt x="3632860" y="767962"/>
                  <a:pt x="3640930" y="776032"/>
                  <a:pt x="3640930" y="785987"/>
                </a:cubicBezTo>
                <a:cubicBezTo>
                  <a:pt x="3640930" y="795941"/>
                  <a:pt x="3632860" y="804011"/>
                  <a:pt x="3622905" y="804011"/>
                </a:cubicBezTo>
                <a:cubicBezTo>
                  <a:pt x="3612951" y="804011"/>
                  <a:pt x="3604881" y="795941"/>
                  <a:pt x="3604881" y="785987"/>
                </a:cubicBezTo>
                <a:cubicBezTo>
                  <a:pt x="3604881" y="776032"/>
                  <a:pt x="3612951" y="767962"/>
                  <a:pt x="3622905" y="767962"/>
                </a:cubicBezTo>
                <a:close/>
                <a:moveTo>
                  <a:pt x="3112213" y="767962"/>
                </a:moveTo>
                <a:cubicBezTo>
                  <a:pt x="3122168" y="767962"/>
                  <a:pt x="3130238" y="776032"/>
                  <a:pt x="3130238" y="785987"/>
                </a:cubicBezTo>
                <a:cubicBezTo>
                  <a:pt x="3130238" y="795941"/>
                  <a:pt x="3122168" y="804011"/>
                  <a:pt x="3112213" y="804011"/>
                </a:cubicBezTo>
                <a:cubicBezTo>
                  <a:pt x="3102259" y="804011"/>
                  <a:pt x="3094189" y="795941"/>
                  <a:pt x="3094189" y="785987"/>
                </a:cubicBezTo>
                <a:cubicBezTo>
                  <a:pt x="3094189" y="776032"/>
                  <a:pt x="3102259" y="767962"/>
                  <a:pt x="3112213" y="767962"/>
                </a:cubicBezTo>
                <a:close/>
                <a:moveTo>
                  <a:pt x="714968" y="767962"/>
                </a:moveTo>
                <a:cubicBezTo>
                  <a:pt x="724922" y="767962"/>
                  <a:pt x="732992" y="776032"/>
                  <a:pt x="732992" y="785987"/>
                </a:cubicBezTo>
                <a:cubicBezTo>
                  <a:pt x="732992" y="795941"/>
                  <a:pt x="724922" y="804011"/>
                  <a:pt x="714968" y="804011"/>
                </a:cubicBezTo>
                <a:cubicBezTo>
                  <a:pt x="705013" y="804011"/>
                  <a:pt x="696943" y="795941"/>
                  <a:pt x="696943" y="785987"/>
                </a:cubicBezTo>
                <a:cubicBezTo>
                  <a:pt x="696943" y="776032"/>
                  <a:pt x="705013" y="767962"/>
                  <a:pt x="714968" y="767962"/>
                </a:cubicBezTo>
                <a:close/>
                <a:moveTo>
                  <a:pt x="2986042" y="761954"/>
                </a:moveTo>
                <a:cubicBezTo>
                  <a:pt x="2995997" y="761954"/>
                  <a:pt x="3004067" y="770023"/>
                  <a:pt x="3004067" y="779978"/>
                </a:cubicBezTo>
                <a:cubicBezTo>
                  <a:pt x="3004067" y="789933"/>
                  <a:pt x="2995997" y="798003"/>
                  <a:pt x="2986042" y="798003"/>
                </a:cubicBezTo>
                <a:cubicBezTo>
                  <a:pt x="2976087" y="798003"/>
                  <a:pt x="2968017" y="789933"/>
                  <a:pt x="2968017" y="779978"/>
                </a:cubicBezTo>
                <a:cubicBezTo>
                  <a:pt x="2968017" y="770023"/>
                  <a:pt x="2976087" y="761954"/>
                  <a:pt x="2986042" y="761954"/>
                </a:cubicBezTo>
                <a:close/>
                <a:moveTo>
                  <a:pt x="1736351" y="761954"/>
                </a:moveTo>
                <a:cubicBezTo>
                  <a:pt x="1746305" y="761954"/>
                  <a:pt x="1754375" y="770023"/>
                  <a:pt x="1754375" y="779978"/>
                </a:cubicBezTo>
                <a:cubicBezTo>
                  <a:pt x="1754375" y="789933"/>
                  <a:pt x="1746305" y="798003"/>
                  <a:pt x="1736351" y="798003"/>
                </a:cubicBezTo>
                <a:cubicBezTo>
                  <a:pt x="1726396" y="798003"/>
                  <a:pt x="1718326" y="789933"/>
                  <a:pt x="1718326" y="779978"/>
                </a:cubicBezTo>
                <a:cubicBezTo>
                  <a:pt x="1718326" y="770023"/>
                  <a:pt x="1726396" y="761954"/>
                  <a:pt x="1736351" y="761954"/>
                </a:cubicBezTo>
                <a:close/>
                <a:moveTo>
                  <a:pt x="5863939" y="755946"/>
                </a:moveTo>
                <a:cubicBezTo>
                  <a:pt x="5873894" y="755946"/>
                  <a:pt x="5881964" y="764016"/>
                  <a:pt x="5881964" y="773970"/>
                </a:cubicBezTo>
                <a:cubicBezTo>
                  <a:pt x="5881964" y="783925"/>
                  <a:pt x="5873894" y="791995"/>
                  <a:pt x="5863939" y="791995"/>
                </a:cubicBezTo>
                <a:cubicBezTo>
                  <a:pt x="5853984" y="791995"/>
                  <a:pt x="5845915" y="783925"/>
                  <a:pt x="5845915" y="773970"/>
                </a:cubicBezTo>
                <a:cubicBezTo>
                  <a:pt x="5845915" y="764016"/>
                  <a:pt x="5853984" y="755946"/>
                  <a:pt x="5863939" y="755946"/>
                </a:cubicBezTo>
                <a:close/>
                <a:moveTo>
                  <a:pt x="2685636" y="755946"/>
                </a:moveTo>
                <a:cubicBezTo>
                  <a:pt x="2695591" y="755946"/>
                  <a:pt x="2703661" y="764016"/>
                  <a:pt x="2703661" y="773970"/>
                </a:cubicBezTo>
                <a:cubicBezTo>
                  <a:pt x="2703661" y="783925"/>
                  <a:pt x="2695591" y="791995"/>
                  <a:pt x="2685636" y="791995"/>
                </a:cubicBezTo>
                <a:cubicBezTo>
                  <a:pt x="2675681" y="791995"/>
                  <a:pt x="2667611" y="783925"/>
                  <a:pt x="2667611" y="773970"/>
                </a:cubicBezTo>
                <a:cubicBezTo>
                  <a:pt x="2667611" y="764016"/>
                  <a:pt x="2675681" y="755946"/>
                  <a:pt x="2685636" y="755946"/>
                </a:cubicBezTo>
                <a:close/>
                <a:moveTo>
                  <a:pt x="1069447" y="755946"/>
                </a:moveTo>
                <a:cubicBezTo>
                  <a:pt x="1079402" y="755946"/>
                  <a:pt x="1087472" y="764016"/>
                  <a:pt x="1087472" y="773970"/>
                </a:cubicBezTo>
                <a:cubicBezTo>
                  <a:pt x="1087472" y="783925"/>
                  <a:pt x="1079402" y="791995"/>
                  <a:pt x="1069447" y="791995"/>
                </a:cubicBezTo>
                <a:cubicBezTo>
                  <a:pt x="1059493" y="791995"/>
                  <a:pt x="1051423" y="783925"/>
                  <a:pt x="1051423" y="773970"/>
                </a:cubicBezTo>
                <a:cubicBezTo>
                  <a:pt x="1051423" y="764016"/>
                  <a:pt x="1059493" y="755946"/>
                  <a:pt x="1069447" y="755946"/>
                </a:cubicBezTo>
                <a:close/>
                <a:moveTo>
                  <a:pt x="3935328" y="749937"/>
                </a:moveTo>
                <a:cubicBezTo>
                  <a:pt x="3945283" y="749937"/>
                  <a:pt x="3953353" y="758007"/>
                  <a:pt x="3953353" y="767961"/>
                </a:cubicBezTo>
                <a:cubicBezTo>
                  <a:pt x="3953353" y="777916"/>
                  <a:pt x="3945283" y="785986"/>
                  <a:pt x="3935328" y="785986"/>
                </a:cubicBezTo>
                <a:cubicBezTo>
                  <a:pt x="3925373" y="785986"/>
                  <a:pt x="3917304" y="777916"/>
                  <a:pt x="3917304" y="767961"/>
                </a:cubicBezTo>
                <a:cubicBezTo>
                  <a:pt x="3917304" y="758007"/>
                  <a:pt x="3925373" y="749937"/>
                  <a:pt x="3935328" y="749937"/>
                </a:cubicBezTo>
                <a:close/>
                <a:moveTo>
                  <a:pt x="2114863" y="749937"/>
                </a:moveTo>
                <a:cubicBezTo>
                  <a:pt x="2124818" y="749937"/>
                  <a:pt x="2132888" y="758007"/>
                  <a:pt x="2132888" y="767961"/>
                </a:cubicBezTo>
                <a:cubicBezTo>
                  <a:pt x="2132888" y="777916"/>
                  <a:pt x="2124818" y="785986"/>
                  <a:pt x="2114863" y="785986"/>
                </a:cubicBezTo>
                <a:cubicBezTo>
                  <a:pt x="2104909" y="785986"/>
                  <a:pt x="2096839" y="777916"/>
                  <a:pt x="2096839" y="767961"/>
                </a:cubicBezTo>
                <a:cubicBezTo>
                  <a:pt x="2096839" y="758007"/>
                  <a:pt x="2104909" y="749937"/>
                  <a:pt x="2114863" y="749937"/>
                </a:cubicBezTo>
                <a:close/>
                <a:moveTo>
                  <a:pt x="2006717" y="749937"/>
                </a:moveTo>
                <a:cubicBezTo>
                  <a:pt x="2016671" y="749937"/>
                  <a:pt x="2024741" y="758007"/>
                  <a:pt x="2024741" y="767961"/>
                </a:cubicBezTo>
                <a:cubicBezTo>
                  <a:pt x="2024741" y="777916"/>
                  <a:pt x="2016671" y="785986"/>
                  <a:pt x="2006717" y="785986"/>
                </a:cubicBezTo>
                <a:cubicBezTo>
                  <a:pt x="1996762" y="785986"/>
                  <a:pt x="1988692" y="777916"/>
                  <a:pt x="1988692" y="767961"/>
                </a:cubicBezTo>
                <a:cubicBezTo>
                  <a:pt x="1988692" y="758007"/>
                  <a:pt x="1996762" y="749937"/>
                  <a:pt x="2006717" y="749937"/>
                </a:cubicBezTo>
                <a:close/>
                <a:moveTo>
                  <a:pt x="6116281" y="737921"/>
                </a:moveTo>
                <a:cubicBezTo>
                  <a:pt x="6126236" y="737921"/>
                  <a:pt x="6134306" y="745991"/>
                  <a:pt x="6134306" y="755946"/>
                </a:cubicBezTo>
                <a:cubicBezTo>
                  <a:pt x="6134306" y="765900"/>
                  <a:pt x="6126236" y="773970"/>
                  <a:pt x="6116281" y="773970"/>
                </a:cubicBezTo>
                <a:cubicBezTo>
                  <a:pt x="6106327" y="773970"/>
                  <a:pt x="6098257" y="765900"/>
                  <a:pt x="6098257" y="755946"/>
                </a:cubicBezTo>
                <a:cubicBezTo>
                  <a:pt x="6098257" y="745991"/>
                  <a:pt x="6106327" y="737921"/>
                  <a:pt x="6116281" y="737921"/>
                </a:cubicBezTo>
                <a:close/>
                <a:moveTo>
                  <a:pt x="2397246" y="737921"/>
                </a:moveTo>
                <a:cubicBezTo>
                  <a:pt x="2407200" y="737921"/>
                  <a:pt x="2415270" y="745991"/>
                  <a:pt x="2415270" y="755946"/>
                </a:cubicBezTo>
                <a:cubicBezTo>
                  <a:pt x="2415270" y="765900"/>
                  <a:pt x="2407200" y="773970"/>
                  <a:pt x="2397246" y="773970"/>
                </a:cubicBezTo>
                <a:cubicBezTo>
                  <a:pt x="2387291" y="773970"/>
                  <a:pt x="2379221" y="765900"/>
                  <a:pt x="2379221" y="755946"/>
                </a:cubicBezTo>
                <a:cubicBezTo>
                  <a:pt x="2379221" y="745991"/>
                  <a:pt x="2387291" y="737921"/>
                  <a:pt x="2397246" y="737921"/>
                </a:cubicBezTo>
                <a:close/>
                <a:moveTo>
                  <a:pt x="522707" y="731913"/>
                </a:moveTo>
                <a:cubicBezTo>
                  <a:pt x="532662" y="731913"/>
                  <a:pt x="540732" y="739982"/>
                  <a:pt x="540732" y="749937"/>
                </a:cubicBezTo>
                <a:cubicBezTo>
                  <a:pt x="540732" y="759892"/>
                  <a:pt x="532662" y="767962"/>
                  <a:pt x="522707" y="767962"/>
                </a:cubicBezTo>
                <a:cubicBezTo>
                  <a:pt x="512753" y="767962"/>
                  <a:pt x="504683" y="759892"/>
                  <a:pt x="504683" y="749937"/>
                </a:cubicBezTo>
                <a:cubicBezTo>
                  <a:pt x="504683" y="739982"/>
                  <a:pt x="512753" y="731913"/>
                  <a:pt x="522707" y="731913"/>
                </a:cubicBezTo>
                <a:close/>
                <a:moveTo>
                  <a:pt x="414561" y="731913"/>
                </a:moveTo>
                <a:cubicBezTo>
                  <a:pt x="424516" y="731913"/>
                  <a:pt x="432586" y="739982"/>
                  <a:pt x="432586" y="749937"/>
                </a:cubicBezTo>
                <a:cubicBezTo>
                  <a:pt x="432586" y="759892"/>
                  <a:pt x="424516" y="767962"/>
                  <a:pt x="414561" y="767962"/>
                </a:cubicBezTo>
                <a:cubicBezTo>
                  <a:pt x="404607" y="767962"/>
                  <a:pt x="396537" y="759892"/>
                  <a:pt x="396537" y="749937"/>
                </a:cubicBezTo>
                <a:cubicBezTo>
                  <a:pt x="396537" y="739982"/>
                  <a:pt x="404607" y="731913"/>
                  <a:pt x="414561" y="731913"/>
                </a:cubicBezTo>
                <a:close/>
                <a:moveTo>
                  <a:pt x="6236444" y="725905"/>
                </a:moveTo>
                <a:cubicBezTo>
                  <a:pt x="6246399" y="725905"/>
                  <a:pt x="6254469" y="733975"/>
                  <a:pt x="6254469" y="743929"/>
                </a:cubicBezTo>
                <a:cubicBezTo>
                  <a:pt x="6254469" y="753884"/>
                  <a:pt x="6246399" y="761954"/>
                  <a:pt x="6236444" y="761954"/>
                </a:cubicBezTo>
                <a:cubicBezTo>
                  <a:pt x="6226490" y="761954"/>
                  <a:pt x="6218420" y="753884"/>
                  <a:pt x="6218420" y="743929"/>
                </a:cubicBezTo>
                <a:cubicBezTo>
                  <a:pt x="6218420" y="733975"/>
                  <a:pt x="6226490" y="725905"/>
                  <a:pt x="6236444" y="725905"/>
                </a:cubicBezTo>
                <a:close/>
                <a:moveTo>
                  <a:pt x="961301" y="725905"/>
                </a:moveTo>
                <a:cubicBezTo>
                  <a:pt x="971256" y="725905"/>
                  <a:pt x="979326" y="733975"/>
                  <a:pt x="979326" y="743929"/>
                </a:cubicBezTo>
                <a:cubicBezTo>
                  <a:pt x="979326" y="753884"/>
                  <a:pt x="971256" y="761954"/>
                  <a:pt x="961301" y="761954"/>
                </a:cubicBezTo>
                <a:cubicBezTo>
                  <a:pt x="951347" y="761954"/>
                  <a:pt x="943277" y="753884"/>
                  <a:pt x="943277" y="743929"/>
                </a:cubicBezTo>
                <a:cubicBezTo>
                  <a:pt x="943277" y="733975"/>
                  <a:pt x="951347" y="725905"/>
                  <a:pt x="961301" y="725905"/>
                </a:cubicBezTo>
                <a:close/>
                <a:moveTo>
                  <a:pt x="3400604" y="719897"/>
                </a:moveTo>
                <a:cubicBezTo>
                  <a:pt x="3410559" y="719897"/>
                  <a:pt x="3418629" y="727967"/>
                  <a:pt x="3418629" y="737921"/>
                </a:cubicBezTo>
                <a:cubicBezTo>
                  <a:pt x="3418629" y="747876"/>
                  <a:pt x="3410559" y="755946"/>
                  <a:pt x="3400604" y="755946"/>
                </a:cubicBezTo>
                <a:cubicBezTo>
                  <a:pt x="3390649" y="755946"/>
                  <a:pt x="3382580" y="747876"/>
                  <a:pt x="3382580" y="737921"/>
                </a:cubicBezTo>
                <a:cubicBezTo>
                  <a:pt x="3382580" y="727967"/>
                  <a:pt x="3390649" y="719897"/>
                  <a:pt x="3400604" y="719897"/>
                </a:cubicBezTo>
                <a:close/>
                <a:moveTo>
                  <a:pt x="6002126" y="713889"/>
                </a:moveTo>
                <a:cubicBezTo>
                  <a:pt x="6012081" y="713889"/>
                  <a:pt x="6020151" y="721959"/>
                  <a:pt x="6020151" y="731913"/>
                </a:cubicBezTo>
                <a:cubicBezTo>
                  <a:pt x="6020151" y="741868"/>
                  <a:pt x="6012081" y="749938"/>
                  <a:pt x="6002126" y="749938"/>
                </a:cubicBezTo>
                <a:cubicBezTo>
                  <a:pt x="5992172" y="749938"/>
                  <a:pt x="5984102" y="741868"/>
                  <a:pt x="5984102" y="731913"/>
                </a:cubicBezTo>
                <a:cubicBezTo>
                  <a:pt x="5984102" y="721959"/>
                  <a:pt x="5992172" y="713889"/>
                  <a:pt x="6002126" y="713889"/>
                </a:cubicBezTo>
                <a:close/>
                <a:moveTo>
                  <a:pt x="1610179" y="713889"/>
                </a:moveTo>
                <a:cubicBezTo>
                  <a:pt x="1620134" y="713889"/>
                  <a:pt x="1628204" y="721959"/>
                  <a:pt x="1628204" y="731913"/>
                </a:cubicBezTo>
                <a:cubicBezTo>
                  <a:pt x="1628204" y="741868"/>
                  <a:pt x="1620134" y="749938"/>
                  <a:pt x="1610179" y="749938"/>
                </a:cubicBezTo>
                <a:cubicBezTo>
                  <a:pt x="1600225" y="749938"/>
                  <a:pt x="1592155" y="741868"/>
                  <a:pt x="1592155" y="731913"/>
                </a:cubicBezTo>
                <a:cubicBezTo>
                  <a:pt x="1592155" y="721959"/>
                  <a:pt x="1600225" y="713889"/>
                  <a:pt x="1610179" y="713889"/>
                </a:cubicBezTo>
                <a:close/>
                <a:moveTo>
                  <a:pt x="3520767" y="707881"/>
                </a:moveTo>
                <a:cubicBezTo>
                  <a:pt x="3530722" y="707881"/>
                  <a:pt x="3538792" y="715951"/>
                  <a:pt x="3538792" y="725906"/>
                </a:cubicBezTo>
                <a:cubicBezTo>
                  <a:pt x="3538792" y="735860"/>
                  <a:pt x="3530722" y="743930"/>
                  <a:pt x="3520767" y="743930"/>
                </a:cubicBezTo>
                <a:cubicBezTo>
                  <a:pt x="3510812" y="743930"/>
                  <a:pt x="3502743" y="735860"/>
                  <a:pt x="3502743" y="725906"/>
                </a:cubicBezTo>
                <a:cubicBezTo>
                  <a:pt x="3502743" y="715951"/>
                  <a:pt x="3510812" y="707881"/>
                  <a:pt x="3520767" y="707881"/>
                </a:cubicBezTo>
                <a:close/>
                <a:moveTo>
                  <a:pt x="2895920" y="701872"/>
                </a:moveTo>
                <a:cubicBezTo>
                  <a:pt x="2905875" y="701872"/>
                  <a:pt x="2913945" y="709941"/>
                  <a:pt x="2913945" y="719896"/>
                </a:cubicBezTo>
                <a:cubicBezTo>
                  <a:pt x="2913945" y="729851"/>
                  <a:pt x="2905875" y="737921"/>
                  <a:pt x="2895920" y="737921"/>
                </a:cubicBezTo>
                <a:cubicBezTo>
                  <a:pt x="2885965" y="737921"/>
                  <a:pt x="2877895" y="729851"/>
                  <a:pt x="2877895" y="719896"/>
                </a:cubicBezTo>
                <a:cubicBezTo>
                  <a:pt x="2877895" y="709941"/>
                  <a:pt x="2885965" y="701872"/>
                  <a:pt x="2895920" y="701872"/>
                </a:cubicBezTo>
                <a:close/>
                <a:moveTo>
                  <a:pt x="2547449" y="701872"/>
                </a:moveTo>
                <a:cubicBezTo>
                  <a:pt x="2557404" y="701872"/>
                  <a:pt x="2565474" y="709941"/>
                  <a:pt x="2565474" y="719896"/>
                </a:cubicBezTo>
                <a:cubicBezTo>
                  <a:pt x="2565474" y="729851"/>
                  <a:pt x="2557404" y="737921"/>
                  <a:pt x="2547449" y="737921"/>
                </a:cubicBezTo>
                <a:cubicBezTo>
                  <a:pt x="2537495" y="737921"/>
                  <a:pt x="2529425" y="729851"/>
                  <a:pt x="2529425" y="719896"/>
                </a:cubicBezTo>
                <a:cubicBezTo>
                  <a:pt x="2529425" y="709941"/>
                  <a:pt x="2537495" y="701872"/>
                  <a:pt x="2547449" y="701872"/>
                </a:cubicBezTo>
                <a:close/>
                <a:moveTo>
                  <a:pt x="2241034" y="701872"/>
                </a:moveTo>
                <a:cubicBezTo>
                  <a:pt x="2250989" y="701872"/>
                  <a:pt x="2259059" y="709941"/>
                  <a:pt x="2259059" y="719896"/>
                </a:cubicBezTo>
                <a:cubicBezTo>
                  <a:pt x="2259059" y="729851"/>
                  <a:pt x="2250989" y="737921"/>
                  <a:pt x="2241034" y="737921"/>
                </a:cubicBezTo>
                <a:cubicBezTo>
                  <a:pt x="2231080" y="737921"/>
                  <a:pt x="2223010" y="729851"/>
                  <a:pt x="2223010" y="719896"/>
                </a:cubicBezTo>
                <a:cubicBezTo>
                  <a:pt x="2223010" y="709941"/>
                  <a:pt x="2231080" y="701872"/>
                  <a:pt x="2241034" y="701872"/>
                </a:cubicBezTo>
                <a:close/>
                <a:moveTo>
                  <a:pt x="1411911" y="701872"/>
                </a:moveTo>
                <a:cubicBezTo>
                  <a:pt x="1421866" y="701872"/>
                  <a:pt x="1429936" y="709941"/>
                  <a:pt x="1429936" y="719896"/>
                </a:cubicBezTo>
                <a:cubicBezTo>
                  <a:pt x="1429936" y="729851"/>
                  <a:pt x="1421866" y="737921"/>
                  <a:pt x="1411911" y="737921"/>
                </a:cubicBezTo>
                <a:cubicBezTo>
                  <a:pt x="1401957" y="737921"/>
                  <a:pt x="1393887" y="729851"/>
                  <a:pt x="1393887" y="719896"/>
                </a:cubicBezTo>
                <a:cubicBezTo>
                  <a:pt x="1393887" y="709941"/>
                  <a:pt x="1401957" y="701872"/>
                  <a:pt x="1411911" y="701872"/>
                </a:cubicBezTo>
                <a:close/>
                <a:moveTo>
                  <a:pt x="1165578" y="701872"/>
                </a:moveTo>
                <a:cubicBezTo>
                  <a:pt x="1175532" y="701872"/>
                  <a:pt x="1183602" y="709941"/>
                  <a:pt x="1183602" y="719896"/>
                </a:cubicBezTo>
                <a:cubicBezTo>
                  <a:pt x="1183602" y="729851"/>
                  <a:pt x="1175532" y="737921"/>
                  <a:pt x="1165578" y="737921"/>
                </a:cubicBezTo>
                <a:cubicBezTo>
                  <a:pt x="1155623" y="737921"/>
                  <a:pt x="1147553" y="729851"/>
                  <a:pt x="1147553" y="719896"/>
                </a:cubicBezTo>
                <a:cubicBezTo>
                  <a:pt x="1147553" y="709941"/>
                  <a:pt x="1155623" y="701872"/>
                  <a:pt x="1165578" y="701872"/>
                </a:cubicBezTo>
                <a:close/>
                <a:moveTo>
                  <a:pt x="168227" y="701872"/>
                </a:moveTo>
                <a:cubicBezTo>
                  <a:pt x="178182" y="701872"/>
                  <a:pt x="186252" y="709941"/>
                  <a:pt x="186252" y="719896"/>
                </a:cubicBezTo>
                <a:cubicBezTo>
                  <a:pt x="186252" y="729851"/>
                  <a:pt x="178182" y="737921"/>
                  <a:pt x="168227" y="737921"/>
                </a:cubicBezTo>
                <a:cubicBezTo>
                  <a:pt x="158273" y="737921"/>
                  <a:pt x="150203" y="729851"/>
                  <a:pt x="150203" y="719896"/>
                </a:cubicBezTo>
                <a:cubicBezTo>
                  <a:pt x="150203" y="709941"/>
                  <a:pt x="158273" y="701872"/>
                  <a:pt x="168227" y="701872"/>
                </a:cubicBezTo>
                <a:close/>
                <a:moveTo>
                  <a:pt x="1910586" y="695864"/>
                </a:moveTo>
                <a:cubicBezTo>
                  <a:pt x="1920541" y="695864"/>
                  <a:pt x="1928611" y="703934"/>
                  <a:pt x="1928611" y="713888"/>
                </a:cubicBezTo>
                <a:cubicBezTo>
                  <a:pt x="1928611" y="723843"/>
                  <a:pt x="1920541" y="731913"/>
                  <a:pt x="1910586" y="731913"/>
                </a:cubicBezTo>
                <a:cubicBezTo>
                  <a:pt x="1900632" y="731913"/>
                  <a:pt x="1892562" y="723843"/>
                  <a:pt x="1892562" y="713888"/>
                </a:cubicBezTo>
                <a:cubicBezTo>
                  <a:pt x="1892562" y="703934"/>
                  <a:pt x="1900632" y="695864"/>
                  <a:pt x="1910586" y="695864"/>
                </a:cubicBezTo>
                <a:close/>
                <a:moveTo>
                  <a:pt x="3833190" y="689856"/>
                </a:moveTo>
                <a:cubicBezTo>
                  <a:pt x="3843145" y="689856"/>
                  <a:pt x="3851215" y="697926"/>
                  <a:pt x="3851215" y="707880"/>
                </a:cubicBezTo>
                <a:cubicBezTo>
                  <a:pt x="3851215" y="717835"/>
                  <a:pt x="3843145" y="725905"/>
                  <a:pt x="3833190" y="725905"/>
                </a:cubicBezTo>
                <a:cubicBezTo>
                  <a:pt x="3823236" y="725905"/>
                  <a:pt x="3815166" y="717835"/>
                  <a:pt x="3815166" y="707880"/>
                </a:cubicBezTo>
                <a:cubicBezTo>
                  <a:pt x="3815166" y="697926"/>
                  <a:pt x="3823236" y="689856"/>
                  <a:pt x="3833190" y="689856"/>
                </a:cubicBezTo>
                <a:close/>
                <a:moveTo>
                  <a:pt x="2787774" y="689856"/>
                </a:moveTo>
                <a:cubicBezTo>
                  <a:pt x="2797729" y="689856"/>
                  <a:pt x="2805799" y="697926"/>
                  <a:pt x="2805799" y="707880"/>
                </a:cubicBezTo>
                <a:cubicBezTo>
                  <a:pt x="2805799" y="717835"/>
                  <a:pt x="2797729" y="725905"/>
                  <a:pt x="2787774" y="725905"/>
                </a:cubicBezTo>
                <a:cubicBezTo>
                  <a:pt x="2777820" y="725905"/>
                  <a:pt x="2769750" y="717835"/>
                  <a:pt x="2769750" y="707880"/>
                </a:cubicBezTo>
                <a:cubicBezTo>
                  <a:pt x="2769750" y="697926"/>
                  <a:pt x="2777820" y="689856"/>
                  <a:pt x="2787774" y="689856"/>
                </a:cubicBezTo>
                <a:close/>
                <a:moveTo>
                  <a:pt x="5737768" y="677840"/>
                </a:moveTo>
                <a:cubicBezTo>
                  <a:pt x="5747723" y="677840"/>
                  <a:pt x="5755793" y="685910"/>
                  <a:pt x="5755793" y="695865"/>
                </a:cubicBezTo>
                <a:cubicBezTo>
                  <a:pt x="5755793" y="705819"/>
                  <a:pt x="5747723" y="713889"/>
                  <a:pt x="5737768" y="713889"/>
                </a:cubicBezTo>
                <a:cubicBezTo>
                  <a:pt x="5727813" y="713889"/>
                  <a:pt x="5719744" y="705819"/>
                  <a:pt x="5719744" y="695865"/>
                </a:cubicBezTo>
                <a:cubicBezTo>
                  <a:pt x="5719744" y="685910"/>
                  <a:pt x="5727813" y="677840"/>
                  <a:pt x="5737768" y="677840"/>
                </a:cubicBezTo>
                <a:close/>
                <a:moveTo>
                  <a:pt x="781057" y="677840"/>
                </a:moveTo>
                <a:cubicBezTo>
                  <a:pt x="791012" y="677840"/>
                  <a:pt x="799082" y="685910"/>
                  <a:pt x="799082" y="695865"/>
                </a:cubicBezTo>
                <a:cubicBezTo>
                  <a:pt x="799082" y="705819"/>
                  <a:pt x="791012" y="713889"/>
                  <a:pt x="781057" y="713889"/>
                </a:cubicBezTo>
                <a:cubicBezTo>
                  <a:pt x="771103" y="713889"/>
                  <a:pt x="763033" y="705819"/>
                  <a:pt x="763033" y="695865"/>
                </a:cubicBezTo>
                <a:cubicBezTo>
                  <a:pt x="763033" y="685910"/>
                  <a:pt x="771103" y="677840"/>
                  <a:pt x="781057" y="677840"/>
                </a:cubicBezTo>
                <a:close/>
                <a:moveTo>
                  <a:pt x="276373" y="677840"/>
                </a:moveTo>
                <a:cubicBezTo>
                  <a:pt x="286328" y="677840"/>
                  <a:pt x="294398" y="685910"/>
                  <a:pt x="294398" y="695865"/>
                </a:cubicBezTo>
                <a:cubicBezTo>
                  <a:pt x="294398" y="705819"/>
                  <a:pt x="286328" y="713889"/>
                  <a:pt x="276373" y="713889"/>
                </a:cubicBezTo>
                <a:cubicBezTo>
                  <a:pt x="266419" y="713889"/>
                  <a:pt x="258349" y="705819"/>
                  <a:pt x="258349" y="695865"/>
                </a:cubicBezTo>
                <a:cubicBezTo>
                  <a:pt x="258349" y="685910"/>
                  <a:pt x="266419" y="677840"/>
                  <a:pt x="276373" y="677840"/>
                </a:cubicBezTo>
                <a:close/>
                <a:moveTo>
                  <a:pt x="1784415" y="671832"/>
                </a:moveTo>
                <a:cubicBezTo>
                  <a:pt x="1794370" y="671832"/>
                  <a:pt x="1802440" y="679901"/>
                  <a:pt x="1802440" y="689856"/>
                </a:cubicBezTo>
                <a:cubicBezTo>
                  <a:pt x="1802440" y="699811"/>
                  <a:pt x="1794370" y="707881"/>
                  <a:pt x="1784415" y="707881"/>
                </a:cubicBezTo>
                <a:cubicBezTo>
                  <a:pt x="1774461" y="707881"/>
                  <a:pt x="1766391" y="699811"/>
                  <a:pt x="1766391" y="689856"/>
                </a:cubicBezTo>
                <a:cubicBezTo>
                  <a:pt x="1766391" y="679901"/>
                  <a:pt x="1774461" y="671832"/>
                  <a:pt x="1784415" y="671832"/>
                </a:cubicBezTo>
                <a:close/>
                <a:moveTo>
                  <a:pt x="3713027" y="665824"/>
                </a:moveTo>
                <a:cubicBezTo>
                  <a:pt x="3722982" y="665824"/>
                  <a:pt x="3731052" y="673894"/>
                  <a:pt x="3731052" y="683848"/>
                </a:cubicBezTo>
                <a:cubicBezTo>
                  <a:pt x="3731052" y="693803"/>
                  <a:pt x="3722982" y="701873"/>
                  <a:pt x="3713027" y="701873"/>
                </a:cubicBezTo>
                <a:cubicBezTo>
                  <a:pt x="3703073" y="701873"/>
                  <a:pt x="3695003" y="693803"/>
                  <a:pt x="3695003" y="683848"/>
                </a:cubicBezTo>
                <a:cubicBezTo>
                  <a:pt x="3695003" y="673894"/>
                  <a:pt x="3703073" y="665824"/>
                  <a:pt x="3713027" y="665824"/>
                </a:cubicBezTo>
                <a:close/>
                <a:moveTo>
                  <a:pt x="3274433" y="665824"/>
                </a:moveTo>
                <a:cubicBezTo>
                  <a:pt x="3284388" y="665824"/>
                  <a:pt x="3292458" y="673894"/>
                  <a:pt x="3292458" y="683848"/>
                </a:cubicBezTo>
                <a:cubicBezTo>
                  <a:pt x="3292458" y="693803"/>
                  <a:pt x="3284388" y="701873"/>
                  <a:pt x="3274433" y="701873"/>
                </a:cubicBezTo>
                <a:cubicBezTo>
                  <a:pt x="3264478" y="701873"/>
                  <a:pt x="3256409" y="693803"/>
                  <a:pt x="3256409" y="683848"/>
                </a:cubicBezTo>
                <a:cubicBezTo>
                  <a:pt x="3256409" y="673894"/>
                  <a:pt x="3264478" y="665824"/>
                  <a:pt x="3274433" y="665824"/>
                </a:cubicBezTo>
                <a:close/>
                <a:moveTo>
                  <a:pt x="1291748" y="665824"/>
                </a:moveTo>
                <a:cubicBezTo>
                  <a:pt x="1301703" y="665824"/>
                  <a:pt x="1309773" y="673894"/>
                  <a:pt x="1309773" y="683848"/>
                </a:cubicBezTo>
                <a:cubicBezTo>
                  <a:pt x="1309773" y="693803"/>
                  <a:pt x="1301703" y="701873"/>
                  <a:pt x="1291748" y="701873"/>
                </a:cubicBezTo>
                <a:cubicBezTo>
                  <a:pt x="1281794" y="701873"/>
                  <a:pt x="1273724" y="693803"/>
                  <a:pt x="1273724" y="683848"/>
                </a:cubicBezTo>
                <a:cubicBezTo>
                  <a:pt x="1273724" y="673894"/>
                  <a:pt x="1281794" y="665824"/>
                  <a:pt x="1291748" y="665824"/>
                </a:cubicBezTo>
                <a:close/>
                <a:moveTo>
                  <a:pt x="636862" y="665824"/>
                </a:moveTo>
                <a:cubicBezTo>
                  <a:pt x="646817" y="665824"/>
                  <a:pt x="654887" y="673894"/>
                  <a:pt x="654887" y="683848"/>
                </a:cubicBezTo>
                <a:cubicBezTo>
                  <a:pt x="654887" y="693803"/>
                  <a:pt x="646817" y="701873"/>
                  <a:pt x="636862" y="701873"/>
                </a:cubicBezTo>
                <a:cubicBezTo>
                  <a:pt x="626908" y="701873"/>
                  <a:pt x="618838" y="693803"/>
                  <a:pt x="618838" y="683848"/>
                </a:cubicBezTo>
                <a:cubicBezTo>
                  <a:pt x="618838" y="673894"/>
                  <a:pt x="626908" y="665824"/>
                  <a:pt x="636862" y="665824"/>
                </a:cubicBezTo>
                <a:close/>
                <a:moveTo>
                  <a:pt x="3172295" y="659815"/>
                </a:moveTo>
                <a:cubicBezTo>
                  <a:pt x="3182250" y="659815"/>
                  <a:pt x="3190320" y="667885"/>
                  <a:pt x="3190320" y="677839"/>
                </a:cubicBezTo>
                <a:cubicBezTo>
                  <a:pt x="3190320" y="687794"/>
                  <a:pt x="3182250" y="695864"/>
                  <a:pt x="3172295" y="695864"/>
                </a:cubicBezTo>
                <a:cubicBezTo>
                  <a:pt x="3162341" y="695864"/>
                  <a:pt x="3154271" y="687794"/>
                  <a:pt x="3154271" y="677839"/>
                </a:cubicBezTo>
                <a:cubicBezTo>
                  <a:pt x="3154271" y="667885"/>
                  <a:pt x="3162341" y="659815"/>
                  <a:pt x="3172295" y="659815"/>
                </a:cubicBezTo>
                <a:close/>
                <a:moveTo>
                  <a:pt x="6314550" y="647799"/>
                </a:moveTo>
                <a:cubicBezTo>
                  <a:pt x="6324504" y="647799"/>
                  <a:pt x="6332574" y="655869"/>
                  <a:pt x="6332574" y="665824"/>
                </a:cubicBezTo>
                <a:cubicBezTo>
                  <a:pt x="6332574" y="675778"/>
                  <a:pt x="6324505" y="683848"/>
                  <a:pt x="6314550" y="683848"/>
                </a:cubicBezTo>
                <a:cubicBezTo>
                  <a:pt x="6304595" y="683848"/>
                  <a:pt x="6296525" y="675778"/>
                  <a:pt x="6296525" y="665824"/>
                </a:cubicBezTo>
                <a:cubicBezTo>
                  <a:pt x="6296525" y="655869"/>
                  <a:pt x="6304594" y="647799"/>
                  <a:pt x="6314550" y="647799"/>
                </a:cubicBezTo>
                <a:close/>
                <a:moveTo>
                  <a:pt x="3040116" y="647799"/>
                </a:moveTo>
                <a:cubicBezTo>
                  <a:pt x="3050071" y="647799"/>
                  <a:pt x="3058141" y="655869"/>
                  <a:pt x="3058141" y="665824"/>
                </a:cubicBezTo>
                <a:cubicBezTo>
                  <a:pt x="3058141" y="675778"/>
                  <a:pt x="3050071" y="683848"/>
                  <a:pt x="3040116" y="683848"/>
                </a:cubicBezTo>
                <a:cubicBezTo>
                  <a:pt x="3030161" y="683848"/>
                  <a:pt x="3022092" y="675778"/>
                  <a:pt x="3022092" y="665824"/>
                </a:cubicBezTo>
                <a:cubicBezTo>
                  <a:pt x="3022092" y="655869"/>
                  <a:pt x="3030161" y="647799"/>
                  <a:pt x="3040116" y="647799"/>
                </a:cubicBezTo>
                <a:close/>
                <a:moveTo>
                  <a:pt x="4025450" y="641791"/>
                </a:moveTo>
                <a:cubicBezTo>
                  <a:pt x="4035405" y="641791"/>
                  <a:pt x="4043475" y="649860"/>
                  <a:pt x="4043475" y="659815"/>
                </a:cubicBezTo>
                <a:cubicBezTo>
                  <a:pt x="4043475" y="669770"/>
                  <a:pt x="4035405" y="677840"/>
                  <a:pt x="4025450" y="677840"/>
                </a:cubicBezTo>
                <a:cubicBezTo>
                  <a:pt x="4015495" y="677840"/>
                  <a:pt x="4007426" y="669770"/>
                  <a:pt x="4007426" y="659815"/>
                </a:cubicBezTo>
                <a:cubicBezTo>
                  <a:pt x="4007426" y="649860"/>
                  <a:pt x="4015495" y="641791"/>
                  <a:pt x="4025450" y="641791"/>
                </a:cubicBezTo>
                <a:close/>
                <a:moveTo>
                  <a:pt x="5948053" y="629775"/>
                </a:moveTo>
                <a:cubicBezTo>
                  <a:pt x="5958008" y="629775"/>
                  <a:pt x="5966078" y="637845"/>
                  <a:pt x="5966078" y="647799"/>
                </a:cubicBezTo>
                <a:cubicBezTo>
                  <a:pt x="5966078" y="657754"/>
                  <a:pt x="5958008" y="665824"/>
                  <a:pt x="5948053" y="665824"/>
                </a:cubicBezTo>
                <a:cubicBezTo>
                  <a:pt x="5938098" y="665824"/>
                  <a:pt x="5930029" y="657754"/>
                  <a:pt x="5930029" y="647799"/>
                </a:cubicBezTo>
                <a:cubicBezTo>
                  <a:pt x="5930029" y="637845"/>
                  <a:pt x="5938098" y="629775"/>
                  <a:pt x="5948053" y="629775"/>
                </a:cubicBezTo>
                <a:close/>
                <a:moveTo>
                  <a:pt x="2673619" y="629775"/>
                </a:moveTo>
                <a:cubicBezTo>
                  <a:pt x="2683574" y="629775"/>
                  <a:pt x="2691644" y="637845"/>
                  <a:pt x="2691644" y="647799"/>
                </a:cubicBezTo>
                <a:cubicBezTo>
                  <a:pt x="2691644" y="657754"/>
                  <a:pt x="2683574" y="665824"/>
                  <a:pt x="2673619" y="665824"/>
                </a:cubicBezTo>
                <a:cubicBezTo>
                  <a:pt x="2663664" y="665824"/>
                  <a:pt x="2655595" y="657754"/>
                  <a:pt x="2655595" y="647799"/>
                </a:cubicBezTo>
                <a:cubicBezTo>
                  <a:pt x="2655595" y="637845"/>
                  <a:pt x="2663664" y="629775"/>
                  <a:pt x="2673619" y="629775"/>
                </a:cubicBezTo>
                <a:close/>
                <a:moveTo>
                  <a:pt x="2331156" y="629775"/>
                </a:moveTo>
                <a:cubicBezTo>
                  <a:pt x="2341111" y="629775"/>
                  <a:pt x="2349181" y="637845"/>
                  <a:pt x="2349181" y="647799"/>
                </a:cubicBezTo>
                <a:cubicBezTo>
                  <a:pt x="2349181" y="657754"/>
                  <a:pt x="2341111" y="665824"/>
                  <a:pt x="2331156" y="665824"/>
                </a:cubicBezTo>
                <a:cubicBezTo>
                  <a:pt x="2321202" y="665824"/>
                  <a:pt x="2313132" y="657754"/>
                  <a:pt x="2313132" y="647799"/>
                </a:cubicBezTo>
                <a:cubicBezTo>
                  <a:pt x="2313132" y="637845"/>
                  <a:pt x="2321202" y="629775"/>
                  <a:pt x="2331156" y="629775"/>
                </a:cubicBezTo>
                <a:close/>
                <a:moveTo>
                  <a:pt x="1514049" y="629775"/>
                </a:moveTo>
                <a:cubicBezTo>
                  <a:pt x="1524004" y="629775"/>
                  <a:pt x="1532074" y="637845"/>
                  <a:pt x="1532074" y="647799"/>
                </a:cubicBezTo>
                <a:cubicBezTo>
                  <a:pt x="1532074" y="657754"/>
                  <a:pt x="1524004" y="665824"/>
                  <a:pt x="1514049" y="665824"/>
                </a:cubicBezTo>
                <a:cubicBezTo>
                  <a:pt x="1504095" y="665824"/>
                  <a:pt x="1496025" y="657754"/>
                  <a:pt x="1496025" y="647799"/>
                </a:cubicBezTo>
                <a:cubicBezTo>
                  <a:pt x="1496025" y="637845"/>
                  <a:pt x="1504095" y="629775"/>
                  <a:pt x="1514049" y="629775"/>
                </a:cubicBezTo>
                <a:close/>
                <a:moveTo>
                  <a:pt x="901219" y="629775"/>
                </a:moveTo>
                <a:cubicBezTo>
                  <a:pt x="911174" y="629775"/>
                  <a:pt x="919244" y="637845"/>
                  <a:pt x="919244" y="647799"/>
                </a:cubicBezTo>
                <a:cubicBezTo>
                  <a:pt x="919244" y="657754"/>
                  <a:pt x="911174" y="665824"/>
                  <a:pt x="901219" y="665824"/>
                </a:cubicBezTo>
                <a:cubicBezTo>
                  <a:pt x="891265" y="665824"/>
                  <a:pt x="883195" y="657754"/>
                  <a:pt x="883195" y="647799"/>
                </a:cubicBezTo>
                <a:cubicBezTo>
                  <a:pt x="883195" y="637845"/>
                  <a:pt x="891265" y="629775"/>
                  <a:pt x="901219" y="629775"/>
                </a:cubicBezTo>
                <a:close/>
                <a:moveTo>
                  <a:pt x="5827891" y="617758"/>
                </a:moveTo>
                <a:cubicBezTo>
                  <a:pt x="5837846" y="617758"/>
                  <a:pt x="5845916" y="625828"/>
                  <a:pt x="5845916" y="635783"/>
                </a:cubicBezTo>
                <a:cubicBezTo>
                  <a:pt x="5845916" y="645737"/>
                  <a:pt x="5837846" y="653807"/>
                  <a:pt x="5827891" y="653807"/>
                </a:cubicBezTo>
                <a:cubicBezTo>
                  <a:pt x="5817936" y="653807"/>
                  <a:pt x="5809867" y="645737"/>
                  <a:pt x="5809867" y="635783"/>
                </a:cubicBezTo>
                <a:cubicBezTo>
                  <a:pt x="5809867" y="625828"/>
                  <a:pt x="5817936" y="617758"/>
                  <a:pt x="5827891" y="617758"/>
                </a:cubicBezTo>
                <a:close/>
                <a:moveTo>
                  <a:pt x="2469343" y="617758"/>
                </a:moveTo>
                <a:cubicBezTo>
                  <a:pt x="2479298" y="617758"/>
                  <a:pt x="2487368" y="625828"/>
                  <a:pt x="2487368" y="635783"/>
                </a:cubicBezTo>
                <a:cubicBezTo>
                  <a:pt x="2487368" y="645737"/>
                  <a:pt x="2479298" y="653807"/>
                  <a:pt x="2469343" y="653807"/>
                </a:cubicBezTo>
                <a:cubicBezTo>
                  <a:pt x="2459388" y="653807"/>
                  <a:pt x="2451319" y="645737"/>
                  <a:pt x="2451319" y="635783"/>
                </a:cubicBezTo>
                <a:cubicBezTo>
                  <a:pt x="2451319" y="625828"/>
                  <a:pt x="2459388" y="617758"/>
                  <a:pt x="2469343" y="617758"/>
                </a:cubicBezTo>
                <a:close/>
                <a:moveTo>
                  <a:pt x="6110273" y="611750"/>
                </a:moveTo>
                <a:cubicBezTo>
                  <a:pt x="6120228" y="611750"/>
                  <a:pt x="6128298" y="619819"/>
                  <a:pt x="6128298" y="629774"/>
                </a:cubicBezTo>
                <a:cubicBezTo>
                  <a:pt x="6128298" y="639729"/>
                  <a:pt x="6120228" y="647799"/>
                  <a:pt x="6110273" y="647799"/>
                </a:cubicBezTo>
                <a:cubicBezTo>
                  <a:pt x="6100318" y="647799"/>
                  <a:pt x="6092248" y="639729"/>
                  <a:pt x="6092248" y="629774"/>
                </a:cubicBezTo>
                <a:cubicBezTo>
                  <a:pt x="6092248" y="619819"/>
                  <a:pt x="6100318" y="611750"/>
                  <a:pt x="6110273" y="611750"/>
                </a:cubicBezTo>
                <a:close/>
                <a:moveTo>
                  <a:pt x="3598872" y="611750"/>
                </a:moveTo>
                <a:cubicBezTo>
                  <a:pt x="3608827" y="611750"/>
                  <a:pt x="3616897" y="619819"/>
                  <a:pt x="3616897" y="629774"/>
                </a:cubicBezTo>
                <a:cubicBezTo>
                  <a:pt x="3616897" y="639729"/>
                  <a:pt x="3608827" y="647799"/>
                  <a:pt x="3598872" y="647799"/>
                </a:cubicBezTo>
                <a:cubicBezTo>
                  <a:pt x="3588918" y="647799"/>
                  <a:pt x="3580848" y="639729"/>
                  <a:pt x="3580848" y="629774"/>
                </a:cubicBezTo>
                <a:cubicBezTo>
                  <a:pt x="3580848" y="619819"/>
                  <a:pt x="3588918" y="611750"/>
                  <a:pt x="3598872" y="611750"/>
                </a:cubicBezTo>
                <a:close/>
                <a:moveTo>
                  <a:pt x="2150912" y="611750"/>
                </a:moveTo>
                <a:cubicBezTo>
                  <a:pt x="2160867" y="611750"/>
                  <a:pt x="2168937" y="619819"/>
                  <a:pt x="2168937" y="629774"/>
                </a:cubicBezTo>
                <a:cubicBezTo>
                  <a:pt x="2168937" y="639729"/>
                  <a:pt x="2160867" y="647799"/>
                  <a:pt x="2150912" y="647799"/>
                </a:cubicBezTo>
                <a:cubicBezTo>
                  <a:pt x="2140958" y="647799"/>
                  <a:pt x="2132888" y="639729"/>
                  <a:pt x="2132888" y="629774"/>
                </a:cubicBezTo>
                <a:cubicBezTo>
                  <a:pt x="2132888" y="619819"/>
                  <a:pt x="2140958" y="611750"/>
                  <a:pt x="2150912" y="611750"/>
                </a:cubicBezTo>
                <a:close/>
                <a:moveTo>
                  <a:pt x="2036758" y="605742"/>
                </a:moveTo>
                <a:cubicBezTo>
                  <a:pt x="2046712" y="605742"/>
                  <a:pt x="2054782" y="613812"/>
                  <a:pt x="2054782" y="623766"/>
                </a:cubicBezTo>
                <a:cubicBezTo>
                  <a:pt x="2054782" y="633721"/>
                  <a:pt x="2046712" y="641791"/>
                  <a:pt x="2036758" y="641791"/>
                </a:cubicBezTo>
                <a:cubicBezTo>
                  <a:pt x="2026803" y="641791"/>
                  <a:pt x="2018733" y="633721"/>
                  <a:pt x="2018733" y="623766"/>
                </a:cubicBezTo>
                <a:cubicBezTo>
                  <a:pt x="2018733" y="613812"/>
                  <a:pt x="2026803" y="605742"/>
                  <a:pt x="2036758" y="605742"/>
                </a:cubicBezTo>
                <a:close/>
                <a:moveTo>
                  <a:pt x="1652236" y="605742"/>
                </a:moveTo>
                <a:cubicBezTo>
                  <a:pt x="1662191" y="605742"/>
                  <a:pt x="1670261" y="613812"/>
                  <a:pt x="1670261" y="623766"/>
                </a:cubicBezTo>
                <a:cubicBezTo>
                  <a:pt x="1670261" y="633721"/>
                  <a:pt x="1662191" y="641791"/>
                  <a:pt x="1652236" y="641791"/>
                </a:cubicBezTo>
                <a:cubicBezTo>
                  <a:pt x="1642282" y="641791"/>
                  <a:pt x="1634212" y="633721"/>
                  <a:pt x="1634212" y="623766"/>
                </a:cubicBezTo>
                <a:cubicBezTo>
                  <a:pt x="1634212" y="613812"/>
                  <a:pt x="1642282" y="605742"/>
                  <a:pt x="1652236" y="605742"/>
                </a:cubicBezTo>
                <a:close/>
                <a:moveTo>
                  <a:pt x="1027390" y="605742"/>
                </a:moveTo>
                <a:cubicBezTo>
                  <a:pt x="1037345" y="605742"/>
                  <a:pt x="1045415" y="613812"/>
                  <a:pt x="1045415" y="623766"/>
                </a:cubicBezTo>
                <a:cubicBezTo>
                  <a:pt x="1045415" y="633721"/>
                  <a:pt x="1037345" y="641791"/>
                  <a:pt x="1027390" y="641791"/>
                </a:cubicBezTo>
                <a:cubicBezTo>
                  <a:pt x="1017436" y="641791"/>
                  <a:pt x="1009366" y="633721"/>
                  <a:pt x="1009366" y="623766"/>
                </a:cubicBezTo>
                <a:cubicBezTo>
                  <a:pt x="1009366" y="613812"/>
                  <a:pt x="1017436" y="605742"/>
                  <a:pt x="1027390" y="605742"/>
                </a:cubicBezTo>
                <a:close/>
                <a:moveTo>
                  <a:pt x="504684" y="605742"/>
                </a:moveTo>
                <a:cubicBezTo>
                  <a:pt x="514638" y="605742"/>
                  <a:pt x="522708" y="613812"/>
                  <a:pt x="522708" y="623766"/>
                </a:cubicBezTo>
                <a:cubicBezTo>
                  <a:pt x="522708" y="633721"/>
                  <a:pt x="514638" y="641791"/>
                  <a:pt x="504684" y="641791"/>
                </a:cubicBezTo>
                <a:cubicBezTo>
                  <a:pt x="494729" y="641791"/>
                  <a:pt x="486659" y="633721"/>
                  <a:pt x="486659" y="623766"/>
                </a:cubicBezTo>
                <a:cubicBezTo>
                  <a:pt x="486659" y="613812"/>
                  <a:pt x="494729" y="605742"/>
                  <a:pt x="504684" y="605742"/>
                </a:cubicBezTo>
                <a:close/>
                <a:moveTo>
                  <a:pt x="378512" y="605742"/>
                </a:moveTo>
                <a:cubicBezTo>
                  <a:pt x="388467" y="605742"/>
                  <a:pt x="396537" y="613812"/>
                  <a:pt x="396537" y="623766"/>
                </a:cubicBezTo>
                <a:cubicBezTo>
                  <a:pt x="396537" y="633721"/>
                  <a:pt x="388467" y="641791"/>
                  <a:pt x="378512" y="641791"/>
                </a:cubicBezTo>
                <a:cubicBezTo>
                  <a:pt x="368558" y="641791"/>
                  <a:pt x="360488" y="633721"/>
                  <a:pt x="360488" y="623766"/>
                </a:cubicBezTo>
                <a:cubicBezTo>
                  <a:pt x="360488" y="613812"/>
                  <a:pt x="368558" y="605742"/>
                  <a:pt x="378512" y="605742"/>
                </a:cubicBezTo>
                <a:close/>
                <a:moveTo>
                  <a:pt x="3358547" y="599734"/>
                </a:moveTo>
                <a:cubicBezTo>
                  <a:pt x="3368502" y="599734"/>
                  <a:pt x="3376572" y="607804"/>
                  <a:pt x="3376572" y="617758"/>
                </a:cubicBezTo>
                <a:cubicBezTo>
                  <a:pt x="3376572" y="627713"/>
                  <a:pt x="3368502" y="635783"/>
                  <a:pt x="3358547" y="635783"/>
                </a:cubicBezTo>
                <a:cubicBezTo>
                  <a:pt x="3348593" y="635783"/>
                  <a:pt x="3340523" y="627713"/>
                  <a:pt x="3340523" y="617758"/>
                </a:cubicBezTo>
                <a:cubicBezTo>
                  <a:pt x="3340523" y="607804"/>
                  <a:pt x="3348593" y="599734"/>
                  <a:pt x="3358547" y="599734"/>
                </a:cubicBezTo>
                <a:close/>
                <a:moveTo>
                  <a:pt x="3887263" y="593726"/>
                </a:moveTo>
                <a:cubicBezTo>
                  <a:pt x="3897218" y="593726"/>
                  <a:pt x="3905288" y="601796"/>
                  <a:pt x="3905288" y="611750"/>
                </a:cubicBezTo>
                <a:cubicBezTo>
                  <a:pt x="3905288" y="621705"/>
                  <a:pt x="3897218" y="629775"/>
                  <a:pt x="3887263" y="629775"/>
                </a:cubicBezTo>
                <a:cubicBezTo>
                  <a:pt x="3877308" y="629775"/>
                  <a:pt x="3869238" y="621705"/>
                  <a:pt x="3869238" y="611750"/>
                </a:cubicBezTo>
                <a:cubicBezTo>
                  <a:pt x="3869238" y="601796"/>
                  <a:pt x="3877308" y="593726"/>
                  <a:pt x="3887263" y="593726"/>
                </a:cubicBezTo>
                <a:close/>
                <a:moveTo>
                  <a:pt x="5623614" y="587718"/>
                </a:moveTo>
                <a:cubicBezTo>
                  <a:pt x="5633569" y="587718"/>
                  <a:pt x="5641639" y="595788"/>
                  <a:pt x="5641639" y="605743"/>
                </a:cubicBezTo>
                <a:cubicBezTo>
                  <a:pt x="5641639" y="615697"/>
                  <a:pt x="5633569" y="623767"/>
                  <a:pt x="5623614" y="623767"/>
                </a:cubicBezTo>
                <a:cubicBezTo>
                  <a:pt x="5613659" y="623767"/>
                  <a:pt x="5605590" y="615697"/>
                  <a:pt x="5605590" y="605743"/>
                </a:cubicBezTo>
                <a:cubicBezTo>
                  <a:pt x="5605590" y="595788"/>
                  <a:pt x="5613659" y="587718"/>
                  <a:pt x="5623614" y="587718"/>
                </a:cubicBezTo>
                <a:close/>
                <a:moveTo>
                  <a:pt x="4157629" y="587718"/>
                </a:moveTo>
                <a:cubicBezTo>
                  <a:pt x="4167584" y="587718"/>
                  <a:pt x="4175654" y="595788"/>
                  <a:pt x="4175654" y="605743"/>
                </a:cubicBezTo>
                <a:cubicBezTo>
                  <a:pt x="4175654" y="615697"/>
                  <a:pt x="4167584" y="623767"/>
                  <a:pt x="4157629" y="623767"/>
                </a:cubicBezTo>
                <a:cubicBezTo>
                  <a:pt x="4147674" y="623767"/>
                  <a:pt x="4139604" y="615697"/>
                  <a:pt x="4139604" y="605743"/>
                </a:cubicBezTo>
                <a:cubicBezTo>
                  <a:pt x="4139604" y="595788"/>
                  <a:pt x="4147674" y="587718"/>
                  <a:pt x="4157629" y="587718"/>
                </a:cubicBezTo>
                <a:close/>
                <a:moveTo>
                  <a:pt x="1886555" y="587718"/>
                </a:moveTo>
                <a:cubicBezTo>
                  <a:pt x="1896509" y="587718"/>
                  <a:pt x="1904579" y="595788"/>
                  <a:pt x="1904579" y="605743"/>
                </a:cubicBezTo>
                <a:cubicBezTo>
                  <a:pt x="1904579" y="615697"/>
                  <a:pt x="1896509" y="623767"/>
                  <a:pt x="1886555" y="623767"/>
                </a:cubicBezTo>
                <a:cubicBezTo>
                  <a:pt x="1876600" y="623767"/>
                  <a:pt x="1868530" y="615697"/>
                  <a:pt x="1868530" y="605743"/>
                </a:cubicBezTo>
                <a:cubicBezTo>
                  <a:pt x="1868530" y="595788"/>
                  <a:pt x="1876600" y="587718"/>
                  <a:pt x="1886555" y="587718"/>
                </a:cubicBezTo>
                <a:close/>
                <a:moveTo>
                  <a:pt x="1147553" y="587718"/>
                </a:moveTo>
                <a:cubicBezTo>
                  <a:pt x="1157508" y="587718"/>
                  <a:pt x="1165578" y="595788"/>
                  <a:pt x="1165578" y="605743"/>
                </a:cubicBezTo>
                <a:cubicBezTo>
                  <a:pt x="1165578" y="615697"/>
                  <a:pt x="1157508" y="623767"/>
                  <a:pt x="1147553" y="623767"/>
                </a:cubicBezTo>
                <a:cubicBezTo>
                  <a:pt x="1137599" y="623767"/>
                  <a:pt x="1129529" y="615697"/>
                  <a:pt x="1129529" y="605743"/>
                </a:cubicBezTo>
                <a:cubicBezTo>
                  <a:pt x="1129529" y="595788"/>
                  <a:pt x="1137599" y="587718"/>
                  <a:pt x="1147553" y="587718"/>
                </a:cubicBezTo>
                <a:close/>
                <a:moveTo>
                  <a:pt x="6212411" y="581710"/>
                </a:moveTo>
                <a:cubicBezTo>
                  <a:pt x="6222366" y="581710"/>
                  <a:pt x="6230436" y="589779"/>
                  <a:pt x="6230436" y="599734"/>
                </a:cubicBezTo>
                <a:cubicBezTo>
                  <a:pt x="6230436" y="609689"/>
                  <a:pt x="6222366" y="617759"/>
                  <a:pt x="6212411" y="617759"/>
                </a:cubicBezTo>
                <a:cubicBezTo>
                  <a:pt x="6202457" y="617759"/>
                  <a:pt x="6194387" y="609689"/>
                  <a:pt x="6194387" y="599734"/>
                </a:cubicBezTo>
                <a:cubicBezTo>
                  <a:pt x="6194387" y="589779"/>
                  <a:pt x="6202457" y="581710"/>
                  <a:pt x="6212411" y="581710"/>
                </a:cubicBezTo>
                <a:close/>
                <a:moveTo>
                  <a:pt x="3478710" y="581710"/>
                </a:moveTo>
                <a:cubicBezTo>
                  <a:pt x="3488665" y="581710"/>
                  <a:pt x="3496735" y="589779"/>
                  <a:pt x="3496735" y="599734"/>
                </a:cubicBezTo>
                <a:cubicBezTo>
                  <a:pt x="3496735" y="609689"/>
                  <a:pt x="3488665" y="617759"/>
                  <a:pt x="3478710" y="617759"/>
                </a:cubicBezTo>
                <a:cubicBezTo>
                  <a:pt x="3468756" y="617759"/>
                  <a:pt x="3460686" y="609689"/>
                  <a:pt x="3460686" y="599734"/>
                </a:cubicBezTo>
                <a:cubicBezTo>
                  <a:pt x="3460686" y="589779"/>
                  <a:pt x="3468756" y="581710"/>
                  <a:pt x="3478710" y="581710"/>
                </a:cubicBezTo>
                <a:close/>
                <a:moveTo>
                  <a:pt x="2883904" y="581710"/>
                </a:moveTo>
                <a:cubicBezTo>
                  <a:pt x="2893859" y="581710"/>
                  <a:pt x="2901929" y="589779"/>
                  <a:pt x="2901929" y="599734"/>
                </a:cubicBezTo>
                <a:cubicBezTo>
                  <a:pt x="2901929" y="609689"/>
                  <a:pt x="2893859" y="617759"/>
                  <a:pt x="2883904" y="617759"/>
                </a:cubicBezTo>
                <a:cubicBezTo>
                  <a:pt x="2873949" y="617759"/>
                  <a:pt x="2865880" y="609689"/>
                  <a:pt x="2865880" y="599734"/>
                </a:cubicBezTo>
                <a:cubicBezTo>
                  <a:pt x="2865880" y="589779"/>
                  <a:pt x="2873949" y="581710"/>
                  <a:pt x="2883904" y="581710"/>
                </a:cubicBezTo>
                <a:close/>
                <a:moveTo>
                  <a:pt x="4488076" y="575702"/>
                </a:moveTo>
                <a:cubicBezTo>
                  <a:pt x="4498031" y="575702"/>
                  <a:pt x="4506101" y="583772"/>
                  <a:pt x="4506101" y="593726"/>
                </a:cubicBezTo>
                <a:cubicBezTo>
                  <a:pt x="4506101" y="603681"/>
                  <a:pt x="4498031" y="611751"/>
                  <a:pt x="4488076" y="611751"/>
                </a:cubicBezTo>
                <a:cubicBezTo>
                  <a:pt x="4478121" y="611751"/>
                  <a:pt x="4470051" y="603681"/>
                  <a:pt x="4470051" y="593726"/>
                </a:cubicBezTo>
                <a:cubicBezTo>
                  <a:pt x="4470051" y="583772"/>
                  <a:pt x="4478121" y="575702"/>
                  <a:pt x="4488076" y="575702"/>
                </a:cubicBezTo>
                <a:close/>
                <a:moveTo>
                  <a:pt x="4313840" y="575702"/>
                </a:moveTo>
                <a:cubicBezTo>
                  <a:pt x="4323795" y="575702"/>
                  <a:pt x="4331865" y="583772"/>
                  <a:pt x="4331865" y="593726"/>
                </a:cubicBezTo>
                <a:cubicBezTo>
                  <a:pt x="4331865" y="603681"/>
                  <a:pt x="4323795" y="611751"/>
                  <a:pt x="4313840" y="611751"/>
                </a:cubicBezTo>
                <a:cubicBezTo>
                  <a:pt x="4303886" y="611751"/>
                  <a:pt x="4295816" y="603681"/>
                  <a:pt x="4295816" y="593726"/>
                </a:cubicBezTo>
                <a:cubicBezTo>
                  <a:pt x="4295816" y="583772"/>
                  <a:pt x="4303886" y="575702"/>
                  <a:pt x="4313840" y="575702"/>
                </a:cubicBezTo>
                <a:close/>
                <a:moveTo>
                  <a:pt x="1381870" y="569693"/>
                </a:moveTo>
                <a:cubicBezTo>
                  <a:pt x="1391825" y="569693"/>
                  <a:pt x="1399895" y="577763"/>
                  <a:pt x="1399895" y="587717"/>
                </a:cubicBezTo>
                <a:cubicBezTo>
                  <a:pt x="1399895" y="597672"/>
                  <a:pt x="1391825" y="605742"/>
                  <a:pt x="1381870" y="605742"/>
                </a:cubicBezTo>
                <a:cubicBezTo>
                  <a:pt x="1371916" y="605742"/>
                  <a:pt x="1363846" y="597672"/>
                  <a:pt x="1363846" y="587717"/>
                </a:cubicBezTo>
                <a:cubicBezTo>
                  <a:pt x="1363846" y="577763"/>
                  <a:pt x="1371916" y="569693"/>
                  <a:pt x="1381870" y="569693"/>
                </a:cubicBezTo>
                <a:close/>
                <a:moveTo>
                  <a:pt x="126170" y="563685"/>
                </a:moveTo>
                <a:cubicBezTo>
                  <a:pt x="136125" y="563685"/>
                  <a:pt x="144195" y="571755"/>
                  <a:pt x="144195" y="581709"/>
                </a:cubicBezTo>
                <a:cubicBezTo>
                  <a:pt x="144195" y="591664"/>
                  <a:pt x="136125" y="599734"/>
                  <a:pt x="126170" y="599734"/>
                </a:cubicBezTo>
                <a:cubicBezTo>
                  <a:pt x="116216" y="599734"/>
                  <a:pt x="108146" y="591664"/>
                  <a:pt x="108146" y="581709"/>
                </a:cubicBezTo>
                <a:cubicBezTo>
                  <a:pt x="108146" y="571755"/>
                  <a:pt x="116216" y="563685"/>
                  <a:pt x="126170" y="563685"/>
                </a:cubicBezTo>
                <a:close/>
                <a:moveTo>
                  <a:pt x="2583497" y="557677"/>
                </a:moveTo>
                <a:cubicBezTo>
                  <a:pt x="2593452" y="557677"/>
                  <a:pt x="2601522" y="565747"/>
                  <a:pt x="2601522" y="575702"/>
                </a:cubicBezTo>
                <a:cubicBezTo>
                  <a:pt x="2601522" y="585656"/>
                  <a:pt x="2593452" y="593726"/>
                  <a:pt x="2583497" y="593726"/>
                </a:cubicBezTo>
                <a:cubicBezTo>
                  <a:pt x="2573542" y="593726"/>
                  <a:pt x="2565473" y="585656"/>
                  <a:pt x="2565473" y="575702"/>
                </a:cubicBezTo>
                <a:cubicBezTo>
                  <a:pt x="2565473" y="565747"/>
                  <a:pt x="2573542" y="557677"/>
                  <a:pt x="2583497" y="557677"/>
                </a:cubicBezTo>
                <a:close/>
                <a:moveTo>
                  <a:pt x="246333" y="557677"/>
                </a:moveTo>
                <a:cubicBezTo>
                  <a:pt x="256288" y="557677"/>
                  <a:pt x="264358" y="565747"/>
                  <a:pt x="264358" y="575702"/>
                </a:cubicBezTo>
                <a:cubicBezTo>
                  <a:pt x="264358" y="585656"/>
                  <a:pt x="256288" y="593726"/>
                  <a:pt x="246333" y="593726"/>
                </a:cubicBezTo>
                <a:cubicBezTo>
                  <a:pt x="236379" y="593726"/>
                  <a:pt x="228309" y="585656"/>
                  <a:pt x="228309" y="575702"/>
                </a:cubicBezTo>
                <a:cubicBezTo>
                  <a:pt x="228309" y="565747"/>
                  <a:pt x="236379" y="557677"/>
                  <a:pt x="246333" y="557677"/>
                </a:cubicBezTo>
                <a:close/>
                <a:moveTo>
                  <a:pt x="1736351" y="551669"/>
                </a:moveTo>
                <a:cubicBezTo>
                  <a:pt x="1746305" y="551669"/>
                  <a:pt x="1754375" y="559738"/>
                  <a:pt x="1754375" y="569693"/>
                </a:cubicBezTo>
                <a:cubicBezTo>
                  <a:pt x="1754375" y="579648"/>
                  <a:pt x="1746305" y="587718"/>
                  <a:pt x="1736351" y="587718"/>
                </a:cubicBezTo>
                <a:cubicBezTo>
                  <a:pt x="1726396" y="587718"/>
                  <a:pt x="1718326" y="579648"/>
                  <a:pt x="1718326" y="569693"/>
                </a:cubicBezTo>
                <a:cubicBezTo>
                  <a:pt x="1718326" y="559738"/>
                  <a:pt x="1726396" y="551669"/>
                  <a:pt x="1736351" y="551669"/>
                </a:cubicBezTo>
                <a:close/>
                <a:moveTo>
                  <a:pt x="3731051" y="545661"/>
                </a:moveTo>
                <a:cubicBezTo>
                  <a:pt x="3741006" y="545661"/>
                  <a:pt x="3749076" y="553731"/>
                  <a:pt x="3749076" y="563685"/>
                </a:cubicBezTo>
                <a:cubicBezTo>
                  <a:pt x="3749076" y="573640"/>
                  <a:pt x="3741006" y="581710"/>
                  <a:pt x="3731051" y="581710"/>
                </a:cubicBezTo>
                <a:cubicBezTo>
                  <a:pt x="3721096" y="581710"/>
                  <a:pt x="3713027" y="573640"/>
                  <a:pt x="3713027" y="563685"/>
                </a:cubicBezTo>
                <a:cubicBezTo>
                  <a:pt x="3713027" y="553731"/>
                  <a:pt x="3721096" y="545661"/>
                  <a:pt x="3731051" y="545661"/>
                </a:cubicBezTo>
                <a:close/>
                <a:moveTo>
                  <a:pt x="2763741" y="545661"/>
                </a:moveTo>
                <a:cubicBezTo>
                  <a:pt x="2773696" y="545661"/>
                  <a:pt x="2781766" y="553731"/>
                  <a:pt x="2781766" y="563685"/>
                </a:cubicBezTo>
                <a:cubicBezTo>
                  <a:pt x="2781766" y="573640"/>
                  <a:pt x="2773696" y="581710"/>
                  <a:pt x="2763741" y="581710"/>
                </a:cubicBezTo>
                <a:cubicBezTo>
                  <a:pt x="2753786" y="581710"/>
                  <a:pt x="2745717" y="573640"/>
                  <a:pt x="2745717" y="563685"/>
                </a:cubicBezTo>
                <a:cubicBezTo>
                  <a:pt x="2745717" y="553731"/>
                  <a:pt x="2753786" y="545661"/>
                  <a:pt x="2763741" y="545661"/>
                </a:cubicBezTo>
                <a:close/>
                <a:moveTo>
                  <a:pt x="726984" y="545661"/>
                </a:moveTo>
                <a:cubicBezTo>
                  <a:pt x="736939" y="545661"/>
                  <a:pt x="745009" y="553731"/>
                  <a:pt x="745009" y="563685"/>
                </a:cubicBezTo>
                <a:cubicBezTo>
                  <a:pt x="745009" y="573640"/>
                  <a:pt x="736939" y="581710"/>
                  <a:pt x="726984" y="581710"/>
                </a:cubicBezTo>
                <a:cubicBezTo>
                  <a:pt x="717030" y="581710"/>
                  <a:pt x="708960" y="573640"/>
                  <a:pt x="708960" y="563685"/>
                </a:cubicBezTo>
                <a:cubicBezTo>
                  <a:pt x="708960" y="553731"/>
                  <a:pt x="717030" y="545661"/>
                  <a:pt x="726984" y="545661"/>
                </a:cubicBezTo>
                <a:close/>
                <a:moveTo>
                  <a:pt x="3136246" y="539653"/>
                </a:moveTo>
                <a:cubicBezTo>
                  <a:pt x="3146201" y="539653"/>
                  <a:pt x="3154271" y="547723"/>
                  <a:pt x="3154271" y="557677"/>
                </a:cubicBezTo>
                <a:cubicBezTo>
                  <a:pt x="3154271" y="567632"/>
                  <a:pt x="3146201" y="575702"/>
                  <a:pt x="3136246" y="575702"/>
                </a:cubicBezTo>
                <a:cubicBezTo>
                  <a:pt x="3126291" y="575702"/>
                  <a:pt x="3118221" y="567632"/>
                  <a:pt x="3118221" y="557677"/>
                </a:cubicBezTo>
                <a:cubicBezTo>
                  <a:pt x="3118221" y="547723"/>
                  <a:pt x="3126291" y="539653"/>
                  <a:pt x="3136246" y="539653"/>
                </a:cubicBezTo>
                <a:close/>
                <a:moveTo>
                  <a:pt x="3004067" y="539653"/>
                </a:moveTo>
                <a:cubicBezTo>
                  <a:pt x="3014022" y="539653"/>
                  <a:pt x="3022092" y="547723"/>
                  <a:pt x="3022092" y="557677"/>
                </a:cubicBezTo>
                <a:cubicBezTo>
                  <a:pt x="3022092" y="567632"/>
                  <a:pt x="3014022" y="575702"/>
                  <a:pt x="3004067" y="575702"/>
                </a:cubicBezTo>
                <a:cubicBezTo>
                  <a:pt x="2994112" y="575702"/>
                  <a:pt x="2986043" y="567632"/>
                  <a:pt x="2986043" y="557677"/>
                </a:cubicBezTo>
                <a:cubicBezTo>
                  <a:pt x="2986043" y="547723"/>
                  <a:pt x="2994112" y="539653"/>
                  <a:pt x="3004067" y="539653"/>
                </a:cubicBezTo>
                <a:close/>
                <a:moveTo>
                  <a:pt x="835130" y="539653"/>
                </a:moveTo>
                <a:cubicBezTo>
                  <a:pt x="841767" y="539653"/>
                  <a:pt x="847146" y="545033"/>
                  <a:pt x="847146" y="551669"/>
                </a:cubicBezTo>
                <a:cubicBezTo>
                  <a:pt x="847146" y="558306"/>
                  <a:pt x="841767" y="563685"/>
                  <a:pt x="835130" y="563685"/>
                </a:cubicBezTo>
                <a:cubicBezTo>
                  <a:pt x="828494" y="563685"/>
                  <a:pt x="823114" y="558305"/>
                  <a:pt x="823114" y="551669"/>
                </a:cubicBezTo>
                <a:cubicBezTo>
                  <a:pt x="823114" y="545033"/>
                  <a:pt x="828494" y="539653"/>
                  <a:pt x="835130" y="539653"/>
                </a:cubicBezTo>
                <a:close/>
                <a:moveTo>
                  <a:pt x="612829" y="539653"/>
                </a:moveTo>
                <a:cubicBezTo>
                  <a:pt x="622784" y="539653"/>
                  <a:pt x="630854" y="547723"/>
                  <a:pt x="630854" y="557677"/>
                </a:cubicBezTo>
                <a:cubicBezTo>
                  <a:pt x="630854" y="567632"/>
                  <a:pt x="622784" y="575702"/>
                  <a:pt x="612829" y="575702"/>
                </a:cubicBezTo>
                <a:cubicBezTo>
                  <a:pt x="602875" y="575702"/>
                  <a:pt x="594805" y="567632"/>
                  <a:pt x="594805" y="557677"/>
                </a:cubicBezTo>
                <a:cubicBezTo>
                  <a:pt x="594805" y="547723"/>
                  <a:pt x="602875" y="539653"/>
                  <a:pt x="612829" y="539653"/>
                </a:cubicBezTo>
                <a:close/>
                <a:moveTo>
                  <a:pt x="6014143" y="533645"/>
                </a:moveTo>
                <a:cubicBezTo>
                  <a:pt x="6024098" y="533645"/>
                  <a:pt x="6032168" y="541715"/>
                  <a:pt x="6032168" y="551669"/>
                </a:cubicBezTo>
                <a:cubicBezTo>
                  <a:pt x="6032168" y="561624"/>
                  <a:pt x="6024098" y="569694"/>
                  <a:pt x="6014143" y="569694"/>
                </a:cubicBezTo>
                <a:cubicBezTo>
                  <a:pt x="6004188" y="569694"/>
                  <a:pt x="5996119" y="561624"/>
                  <a:pt x="5996119" y="551669"/>
                </a:cubicBezTo>
                <a:cubicBezTo>
                  <a:pt x="5996119" y="541715"/>
                  <a:pt x="6004188" y="533645"/>
                  <a:pt x="6014143" y="533645"/>
                </a:cubicBezTo>
                <a:close/>
                <a:moveTo>
                  <a:pt x="5725752" y="533645"/>
                </a:moveTo>
                <a:cubicBezTo>
                  <a:pt x="5735707" y="533645"/>
                  <a:pt x="5743777" y="541715"/>
                  <a:pt x="5743777" y="551669"/>
                </a:cubicBezTo>
                <a:cubicBezTo>
                  <a:pt x="5743777" y="561624"/>
                  <a:pt x="5735707" y="569694"/>
                  <a:pt x="5725752" y="569694"/>
                </a:cubicBezTo>
                <a:cubicBezTo>
                  <a:pt x="5715798" y="569694"/>
                  <a:pt x="5707728" y="561624"/>
                  <a:pt x="5707728" y="551669"/>
                </a:cubicBezTo>
                <a:cubicBezTo>
                  <a:pt x="5707728" y="541715"/>
                  <a:pt x="5715798" y="533645"/>
                  <a:pt x="5725752" y="533645"/>
                </a:cubicBezTo>
                <a:close/>
                <a:moveTo>
                  <a:pt x="4013434" y="533645"/>
                </a:moveTo>
                <a:cubicBezTo>
                  <a:pt x="4023389" y="533645"/>
                  <a:pt x="4031459" y="541715"/>
                  <a:pt x="4031459" y="551669"/>
                </a:cubicBezTo>
                <a:cubicBezTo>
                  <a:pt x="4031459" y="561624"/>
                  <a:pt x="4023389" y="569694"/>
                  <a:pt x="4013434" y="569694"/>
                </a:cubicBezTo>
                <a:cubicBezTo>
                  <a:pt x="4003480" y="569694"/>
                  <a:pt x="3995410" y="561624"/>
                  <a:pt x="3995410" y="551669"/>
                </a:cubicBezTo>
                <a:cubicBezTo>
                  <a:pt x="3995410" y="541715"/>
                  <a:pt x="4003480" y="533645"/>
                  <a:pt x="4013434" y="533645"/>
                </a:cubicBezTo>
                <a:close/>
                <a:moveTo>
                  <a:pt x="2223009" y="533645"/>
                </a:moveTo>
                <a:cubicBezTo>
                  <a:pt x="2232964" y="533645"/>
                  <a:pt x="2241034" y="541715"/>
                  <a:pt x="2241034" y="551669"/>
                </a:cubicBezTo>
                <a:cubicBezTo>
                  <a:pt x="2241034" y="561624"/>
                  <a:pt x="2232964" y="569694"/>
                  <a:pt x="2223009" y="569694"/>
                </a:cubicBezTo>
                <a:cubicBezTo>
                  <a:pt x="2213055" y="569694"/>
                  <a:pt x="2204985" y="561624"/>
                  <a:pt x="2204985" y="551669"/>
                </a:cubicBezTo>
                <a:cubicBezTo>
                  <a:pt x="2204985" y="541715"/>
                  <a:pt x="2213055" y="533645"/>
                  <a:pt x="2223009" y="533645"/>
                </a:cubicBezTo>
                <a:close/>
                <a:moveTo>
                  <a:pt x="1249691" y="533645"/>
                </a:moveTo>
                <a:cubicBezTo>
                  <a:pt x="1259646" y="533645"/>
                  <a:pt x="1267716" y="541715"/>
                  <a:pt x="1267716" y="551669"/>
                </a:cubicBezTo>
                <a:cubicBezTo>
                  <a:pt x="1267716" y="561624"/>
                  <a:pt x="1259646" y="569694"/>
                  <a:pt x="1249691" y="569694"/>
                </a:cubicBezTo>
                <a:cubicBezTo>
                  <a:pt x="1239737" y="569694"/>
                  <a:pt x="1231667" y="561624"/>
                  <a:pt x="1231667" y="551669"/>
                </a:cubicBezTo>
                <a:cubicBezTo>
                  <a:pt x="1231667" y="541715"/>
                  <a:pt x="1239737" y="533645"/>
                  <a:pt x="1249691" y="533645"/>
                </a:cubicBezTo>
                <a:close/>
                <a:moveTo>
                  <a:pt x="2409261" y="527636"/>
                </a:moveTo>
                <a:cubicBezTo>
                  <a:pt x="2419216" y="527636"/>
                  <a:pt x="2427286" y="535706"/>
                  <a:pt x="2427286" y="545661"/>
                </a:cubicBezTo>
                <a:cubicBezTo>
                  <a:pt x="2427286" y="555615"/>
                  <a:pt x="2419216" y="563685"/>
                  <a:pt x="2409261" y="563685"/>
                </a:cubicBezTo>
                <a:cubicBezTo>
                  <a:pt x="2399307" y="563685"/>
                  <a:pt x="2391237" y="555615"/>
                  <a:pt x="2391237" y="545661"/>
                </a:cubicBezTo>
                <a:cubicBezTo>
                  <a:pt x="2391237" y="535706"/>
                  <a:pt x="2399307" y="527636"/>
                  <a:pt x="2409261" y="527636"/>
                </a:cubicBezTo>
                <a:close/>
                <a:moveTo>
                  <a:pt x="5527484" y="521628"/>
                </a:moveTo>
                <a:cubicBezTo>
                  <a:pt x="5537439" y="521628"/>
                  <a:pt x="5545509" y="529697"/>
                  <a:pt x="5545509" y="539652"/>
                </a:cubicBezTo>
                <a:cubicBezTo>
                  <a:pt x="5545509" y="549607"/>
                  <a:pt x="5537439" y="557677"/>
                  <a:pt x="5527484" y="557677"/>
                </a:cubicBezTo>
                <a:cubicBezTo>
                  <a:pt x="5517529" y="557677"/>
                  <a:pt x="5509460" y="549607"/>
                  <a:pt x="5509460" y="539652"/>
                </a:cubicBezTo>
                <a:cubicBezTo>
                  <a:pt x="5509460" y="529697"/>
                  <a:pt x="5517529" y="521628"/>
                  <a:pt x="5527484" y="521628"/>
                </a:cubicBezTo>
                <a:close/>
                <a:moveTo>
                  <a:pt x="4830540" y="521628"/>
                </a:moveTo>
                <a:cubicBezTo>
                  <a:pt x="4840495" y="521628"/>
                  <a:pt x="4848565" y="529697"/>
                  <a:pt x="4848565" y="539652"/>
                </a:cubicBezTo>
                <a:cubicBezTo>
                  <a:pt x="4848565" y="549607"/>
                  <a:pt x="4840495" y="557677"/>
                  <a:pt x="4830540" y="557677"/>
                </a:cubicBezTo>
                <a:cubicBezTo>
                  <a:pt x="4820586" y="557677"/>
                  <a:pt x="4812516" y="549607"/>
                  <a:pt x="4812516" y="539652"/>
                </a:cubicBezTo>
                <a:cubicBezTo>
                  <a:pt x="4812516" y="529697"/>
                  <a:pt x="4820586" y="521628"/>
                  <a:pt x="4830540" y="521628"/>
                </a:cubicBezTo>
                <a:close/>
                <a:moveTo>
                  <a:pt x="1514049" y="521628"/>
                </a:moveTo>
                <a:cubicBezTo>
                  <a:pt x="1524004" y="521628"/>
                  <a:pt x="1532074" y="529697"/>
                  <a:pt x="1532074" y="539652"/>
                </a:cubicBezTo>
                <a:cubicBezTo>
                  <a:pt x="1532074" y="549607"/>
                  <a:pt x="1524004" y="557677"/>
                  <a:pt x="1514049" y="557677"/>
                </a:cubicBezTo>
                <a:cubicBezTo>
                  <a:pt x="1504095" y="557677"/>
                  <a:pt x="1496025" y="549607"/>
                  <a:pt x="1496025" y="539652"/>
                </a:cubicBezTo>
                <a:cubicBezTo>
                  <a:pt x="1496025" y="529697"/>
                  <a:pt x="1504095" y="521628"/>
                  <a:pt x="1514049" y="521628"/>
                </a:cubicBezTo>
                <a:close/>
                <a:moveTo>
                  <a:pt x="6332574" y="515620"/>
                </a:moveTo>
                <a:cubicBezTo>
                  <a:pt x="6342528" y="515620"/>
                  <a:pt x="6350598" y="523690"/>
                  <a:pt x="6350598" y="533644"/>
                </a:cubicBezTo>
                <a:cubicBezTo>
                  <a:pt x="6350598" y="543599"/>
                  <a:pt x="6342529" y="551669"/>
                  <a:pt x="6332574" y="551669"/>
                </a:cubicBezTo>
                <a:cubicBezTo>
                  <a:pt x="6322620" y="551669"/>
                  <a:pt x="6314549" y="543599"/>
                  <a:pt x="6314549" y="533644"/>
                </a:cubicBezTo>
                <a:cubicBezTo>
                  <a:pt x="6314549" y="523690"/>
                  <a:pt x="6322619" y="515620"/>
                  <a:pt x="6332574" y="515620"/>
                </a:cubicBezTo>
                <a:close/>
                <a:moveTo>
                  <a:pt x="5893980" y="509612"/>
                </a:moveTo>
                <a:cubicBezTo>
                  <a:pt x="5903935" y="509612"/>
                  <a:pt x="5912005" y="517682"/>
                  <a:pt x="5912005" y="527636"/>
                </a:cubicBezTo>
                <a:cubicBezTo>
                  <a:pt x="5912005" y="537591"/>
                  <a:pt x="5903935" y="545661"/>
                  <a:pt x="5893980" y="545661"/>
                </a:cubicBezTo>
                <a:cubicBezTo>
                  <a:pt x="5884025" y="545661"/>
                  <a:pt x="5875956" y="537591"/>
                  <a:pt x="5875956" y="527636"/>
                </a:cubicBezTo>
                <a:cubicBezTo>
                  <a:pt x="5875956" y="517682"/>
                  <a:pt x="5884025" y="509612"/>
                  <a:pt x="5893980" y="509612"/>
                </a:cubicBezTo>
                <a:close/>
                <a:moveTo>
                  <a:pt x="3244392" y="509612"/>
                </a:moveTo>
                <a:cubicBezTo>
                  <a:pt x="3254347" y="509612"/>
                  <a:pt x="3262417" y="517682"/>
                  <a:pt x="3262417" y="527636"/>
                </a:cubicBezTo>
                <a:cubicBezTo>
                  <a:pt x="3262417" y="537591"/>
                  <a:pt x="3254347" y="545661"/>
                  <a:pt x="3244392" y="545661"/>
                </a:cubicBezTo>
                <a:cubicBezTo>
                  <a:pt x="3234437" y="545661"/>
                  <a:pt x="3226368" y="537591"/>
                  <a:pt x="3226368" y="527636"/>
                </a:cubicBezTo>
                <a:cubicBezTo>
                  <a:pt x="3226368" y="517682"/>
                  <a:pt x="3234437" y="509612"/>
                  <a:pt x="3244392" y="509612"/>
                </a:cubicBezTo>
                <a:close/>
                <a:moveTo>
                  <a:pt x="1982684" y="509612"/>
                </a:moveTo>
                <a:cubicBezTo>
                  <a:pt x="1992639" y="509612"/>
                  <a:pt x="2000709" y="517682"/>
                  <a:pt x="2000709" y="527636"/>
                </a:cubicBezTo>
                <a:cubicBezTo>
                  <a:pt x="2000709" y="537591"/>
                  <a:pt x="1992639" y="545661"/>
                  <a:pt x="1982684" y="545661"/>
                </a:cubicBezTo>
                <a:cubicBezTo>
                  <a:pt x="1972730" y="545661"/>
                  <a:pt x="1964660" y="537591"/>
                  <a:pt x="1964660" y="527636"/>
                </a:cubicBezTo>
                <a:cubicBezTo>
                  <a:pt x="1964660" y="517682"/>
                  <a:pt x="1972730" y="509612"/>
                  <a:pt x="1982684" y="509612"/>
                </a:cubicBezTo>
                <a:close/>
                <a:moveTo>
                  <a:pt x="5040825" y="503604"/>
                </a:moveTo>
                <a:cubicBezTo>
                  <a:pt x="5050780" y="503604"/>
                  <a:pt x="5058850" y="511674"/>
                  <a:pt x="5058850" y="521628"/>
                </a:cubicBezTo>
                <a:cubicBezTo>
                  <a:pt x="5058850" y="531583"/>
                  <a:pt x="5050780" y="539653"/>
                  <a:pt x="5040825" y="539653"/>
                </a:cubicBezTo>
                <a:cubicBezTo>
                  <a:pt x="5030871" y="539653"/>
                  <a:pt x="5022801" y="531583"/>
                  <a:pt x="5022801" y="521628"/>
                </a:cubicBezTo>
                <a:cubicBezTo>
                  <a:pt x="5022801" y="511674"/>
                  <a:pt x="5030871" y="503604"/>
                  <a:pt x="5040825" y="503604"/>
                </a:cubicBezTo>
                <a:close/>
                <a:moveTo>
                  <a:pt x="4926670" y="503604"/>
                </a:moveTo>
                <a:cubicBezTo>
                  <a:pt x="4936625" y="503604"/>
                  <a:pt x="4944695" y="511674"/>
                  <a:pt x="4944695" y="521628"/>
                </a:cubicBezTo>
                <a:cubicBezTo>
                  <a:pt x="4944695" y="531583"/>
                  <a:pt x="4936625" y="539653"/>
                  <a:pt x="4926670" y="539653"/>
                </a:cubicBezTo>
                <a:cubicBezTo>
                  <a:pt x="4916715" y="539653"/>
                  <a:pt x="4908646" y="531583"/>
                  <a:pt x="4908646" y="521628"/>
                </a:cubicBezTo>
                <a:cubicBezTo>
                  <a:pt x="4908646" y="511674"/>
                  <a:pt x="4916715" y="503604"/>
                  <a:pt x="4926670" y="503604"/>
                </a:cubicBezTo>
                <a:close/>
                <a:moveTo>
                  <a:pt x="5419337" y="497596"/>
                </a:moveTo>
                <a:cubicBezTo>
                  <a:pt x="5429292" y="497596"/>
                  <a:pt x="5437362" y="505666"/>
                  <a:pt x="5437362" y="515621"/>
                </a:cubicBezTo>
                <a:cubicBezTo>
                  <a:pt x="5437362" y="525575"/>
                  <a:pt x="5429292" y="533645"/>
                  <a:pt x="5419337" y="533645"/>
                </a:cubicBezTo>
                <a:cubicBezTo>
                  <a:pt x="5409382" y="533645"/>
                  <a:pt x="5401312" y="525575"/>
                  <a:pt x="5401312" y="515621"/>
                </a:cubicBezTo>
                <a:cubicBezTo>
                  <a:pt x="5401312" y="505666"/>
                  <a:pt x="5409382" y="497596"/>
                  <a:pt x="5419337" y="497596"/>
                </a:cubicBezTo>
                <a:close/>
                <a:moveTo>
                  <a:pt x="3610889" y="497596"/>
                </a:moveTo>
                <a:cubicBezTo>
                  <a:pt x="3620844" y="497596"/>
                  <a:pt x="3628914" y="505666"/>
                  <a:pt x="3628914" y="515621"/>
                </a:cubicBezTo>
                <a:cubicBezTo>
                  <a:pt x="3628914" y="525575"/>
                  <a:pt x="3620844" y="533645"/>
                  <a:pt x="3610889" y="533645"/>
                </a:cubicBezTo>
                <a:cubicBezTo>
                  <a:pt x="3600934" y="533645"/>
                  <a:pt x="3592865" y="525575"/>
                  <a:pt x="3592865" y="515621"/>
                </a:cubicBezTo>
                <a:cubicBezTo>
                  <a:pt x="3592865" y="505666"/>
                  <a:pt x="3600934" y="497596"/>
                  <a:pt x="3610889" y="497596"/>
                </a:cubicBezTo>
                <a:close/>
                <a:moveTo>
                  <a:pt x="967309" y="497596"/>
                </a:moveTo>
                <a:cubicBezTo>
                  <a:pt x="977264" y="497596"/>
                  <a:pt x="985334" y="505666"/>
                  <a:pt x="985334" y="515621"/>
                </a:cubicBezTo>
                <a:cubicBezTo>
                  <a:pt x="985334" y="525575"/>
                  <a:pt x="977264" y="533645"/>
                  <a:pt x="967309" y="533645"/>
                </a:cubicBezTo>
                <a:cubicBezTo>
                  <a:pt x="957355" y="533645"/>
                  <a:pt x="949285" y="525575"/>
                  <a:pt x="949285" y="515621"/>
                </a:cubicBezTo>
                <a:cubicBezTo>
                  <a:pt x="949285" y="505666"/>
                  <a:pt x="957355" y="497596"/>
                  <a:pt x="967309" y="497596"/>
                </a:cubicBezTo>
                <a:close/>
                <a:moveTo>
                  <a:pt x="450609" y="497596"/>
                </a:moveTo>
                <a:cubicBezTo>
                  <a:pt x="460564" y="497596"/>
                  <a:pt x="468634" y="505666"/>
                  <a:pt x="468634" y="515621"/>
                </a:cubicBezTo>
                <a:cubicBezTo>
                  <a:pt x="468634" y="525575"/>
                  <a:pt x="460564" y="533645"/>
                  <a:pt x="450609" y="533645"/>
                </a:cubicBezTo>
                <a:cubicBezTo>
                  <a:pt x="440655" y="533645"/>
                  <a:pt x="432585" y="525575"/>
                  <a:pt x="432585" y="515621"/>
                </a:cubicBezTo>
                <a:cubicBezTo>
                  <a:pt x="432585" y="505666"/>
                  <a:pt x="440655" y="497596"/>
                  <a:pt x="450609" y="497596"/>
                </a:cubicBezTo>
                <a:close/>
                <a:moveTo>
                  <a:pt x="4632272" y="485580"/>
                </a:moveTo>
                <a:cubicBezTo>
                  <a:pt x="4642227" y="485580"/>
                  <a:pt x="4650297" y="493650"/>
                  <a:pt x="4650297" y="503604"/>
                </a:cubicBezTo>
                <a:cubicBezTo>
                  <a:pt x="4650297" y="513559"/>
                  <a:pt x="4642227" y="521629"/>
                  <a:pt x="4632272" y="521629"/>
                </a:cubicBezTo>
                <a:cubicBezTo>
                  <a:pt x="4622317" y="521629"/>
                  <a:pt x="4614248" y="513559"/>
                  <a:pt x="4614248" y="503604"/>
                </a:cubicBezTo>
                <a:cubicBezTo>
                  <a:pt x="4614248" y="493650"/>
                  <a:pt x="4622317" y="485580"/>
                  <a:pt x="4632272" y="485580"/>
                </a:cubicBezTo>
                <a:close/>
                <a:moveTo>
                  <a:pt x="4379930" y="485580"/>
                </a:moveTo>
                <a:cubicBezTo>
                  <a:pt x="4389885" y="485580"/>
                  <a:pt x="4397955" y="493650"/>
                  <a:pt x="4397955" y="503604"/>
                </a:cubicBezTo>
                <a:cubicBezTo>
                  <a:pt x="4397955" y="513559"/>
                  <a:pt x="4389885" y="521629"/>
                  <a:pt x="4379930" y="521629"/>
                </a:cubicBezTo>
                <a:cubicBezTo>
                  <a:pt x="4369976" y="521629"/>
                  <a:pt x="4361906" y="513559"/>
                  <a:pt x="4361906" y="503604"/>
                </a:cubicBezTo>
                <a:cubicBezTo>
                  <a:pt x="4361906" y="493650"/>
                  <a:pt x="4369976" y="485580"/>
                  <a:pt x="4379930" y="485580"/>
                </a:cubicBezTo>
                <a:close/>
                <a:moveTo>
                  <a:pt x="5160987" y="479571"/>
                </a:moveTo>
                <a:cubicBezTo>
                  <a:pt x="5170942" y="479571"/>
                  <a:pt x="5179012" y="487641"/>
                  <a:pt x="5179012" y="497595"/>
                </a:cubicBezTo>
                <a:cubicBezTo>
                  <a:pt x="5179012" y="507550"/>
                  <a:pt x="5170942" y="515620"/>
                  <a:pt x="5160987" y="515620"/>
                </a:cubicBezTo>
                <a:cubicBezTo>
                  <a:pt x="5151033" y="515620"/>
                  <a:pt x="5142963" y="507550"/>
                  <a:pt x="5142963" y="497595"/>
                </a:cubicBezTo>
                <a:cubicBezTo>
                  <a:pt x="5142963" y="487641"/>
                  <a:pt x="5151033" y="479571"/>
                  <a:pt x="5160987" y="479571"/>
                </a:cubicBezTo>
                <a:close/>
                <a:moveTo>
                  <a:pt x="4241743" y="479571"/>
                </a:moveTo>
                <a:cubicBezTo>
                  <a:pt x="4251698" y="479571"/>
                  <a:pt x="4259768" y="487641"/>
                  <a:pt x="4259768" y="497595"/>
                </a:cubicBezTo>
                <a:cubicBezTo>
                  <a:pt x="4259768" y="507550"/>
                  <a:pt x="4251698" y="515620"/>
                  <a:pt x="4241743" y="515620"/>
                </a:cubicBezTo>
                <a:cubicBezTo>
                  <a:pt x="4231788" y="515620"/>
                  <a:pt x="4223719" y="507550"/>
                  <a:pt x="4223719" y="497595"/>
                </a:cubicBezTo>
                <a:cubicBezTo>
                  <a:pt x="4223719" y="487641"/>
                  <a:pt x="4231788" y="479571"/>
                  <a:pt x="4241743" y="479571"/>
                </a:cubicBezTo>
                <a:close/>
                <a:moveTo>
                  <a:pt x="3821173" y="479571"/>
                </a:moveTo>
                <a:cubicBezTo>
                  <a:pt x="3831128" y="479571"/>
                  <a:pt x="3839198" y="487641"/>
                  <a:pt x="3839198" y="497595"/>
                </a:cubicBezTo>
                <a:cubicBezTo>
                  <a:pt x="3839198" y="507550"/>
                  <a:pt x="3831128" y="515620"/>
                  <a:pt x="3821173" y="515620"/>
                </a:cubicBezTo>
                <a:cubicBezTo>
                  <a:pt x="3811218" y="515620"/>
                  <a:pt x="3803149" y="507550"/>
                  <a:pt x="3803149" y="497595"/>
                </a:cubicBezTo>
                <a:cubicBezTo>
                  <a:pt x="3803149" y="487641"/>
                  <a:pt x="3811218" y="479571"/>
                  <a:pt x="3821173" y="479571"/>
                </a:cubicBezTo>
                <a:close/>
                <a:moveTo>
                  <a:pt x="3364555" y="479571"/>
                </a:moveTo>
                <a:cubicBezTo>
                  <a:pt x="3374510" y="479571"/>
                  <a:pt x="3382580" y="487641"/>
                  <a:pt x="3382580" y="497595"/>
                </a:cubicBezTo>
                <a:cubicBezTo>
                  <a:pt x="3382580" y="507550"/>
                  <a:pt x="3374510" y="515620"/>
                  <a:pt x="3364555" y="515620"/>
                </a:cubicBezTo>
                <a:cubicBezTo>
                  <a:pt x="3354600" y="515620"/>
                  <a:pt x="3346531" y="507550"/>
                  <a:pt x="3346531" y="497595"/>
                </a:cubicBezTo>
                <a:cubicBezTo>
                  <a:pt x="3346531" y="487641"/>
                  <a:pt x="3354600" y="479571"/>
                  <a:pt x="3364555" y="479571"/>
                </a:cubicBezTo>
                <a:close/>
                <a:moveTo>
                  <a:pt x="1093480" y="479571"/>
                </a:moveTo>
                <a:cubicBezTo>
                  <a:pt x="1103435" y="479571"/>
                  <a:pt x="1111505" y="487641"/>
                  <a:pt x="1111505" y="497595"/>
                </a:cubicBezTo>
                <a:cubicBezTo>
                  <a:pt x="1111505" y="507550"/>
                  <a:pt x="1103435" y="515620"/>
                  <a:pt x="1093480" y="515620"/>
                </a:cubicBezTo>
                <a:cubicBezTo>
                  <a:pt x="1083526" y="515620"/>
                  <a:pt x="1075456" y="507550"/>
                  <a:pt x="1075456" y="497595"/>
                </a:cubicBezTo>
                <a:cubicBezTo>
                  <a:pt x="1075456" y="487641"/>
                  <a:pt x="1083526" y="479571"/>
                  <a:pt x="1093480" y="479571"/>
                </a:cubicBezTo>
                <a:close/>
                <a:moveTo>
                  <a:pt x="5299175" y="473563"/>
                </a:moveTo>
                <a:cubicBezTo>
                  <a:pt x="5309130" y="473563"/>
                  <a:pt x="5317200" y="481633"/>
                  <a:pt x="5317200" y="491587"/>
                </a:cubicBezTo>
                <a:cubicBezTo>
                  <a:pt x="5317200" y="501542"/>
                  <a:pt x="5309130" y="509612"/>
                  <a:pt x="5299175" y="509612"/>
                </a:cubicBezTo>
                <a:cubicBezTo>
                  <a:pt x="5289220" y="509612"/>
                  <a:pt x="5281150" y="501542"/>
                  <a:pt x="5281150" y="491587"/>
                </a:cubicBezTo>
                <a:cubicBezTo>
                  <a:pt x="5281150" y="481633"/>
                  <a:pt x="5289220" y="473563"/>
                  <a:pt x="5299175" y="473563"/>
                </a:cubicBezTo>
                <a:close/>
                <a:moveTo>
                  <a:pt x="4506101" y="473563"/>
                </a:moveTo>
                <a:cubicBezTo>
                  <a:pt x="4516056" y="473563"/>
                  <a:pt x="4524126" y="481633"/>
                  <a:pt x="4524126" y="491587"/>
                </a:cubicBezTo>
                <a:cubicBezTo>
                  <a:pt x="4524126" y="501542"/>
                  <a:pt x="4516056" y="509612"/>
                  <a:pt x="4506101" y="509612"/>
                </a:cubicBezTo>
                <a:cubicBezTo>
                  <a:pt x="4496146" y="509612"/>
                  <a:pt x="4488077" y="501542"/>
                  <a:pt x="4488077" y="491587"/>
                </a:cubicBezTo>
                <a:cubicBezTo>
                  <a:pt x="4488077" y="481633"/>
                  <a:pt x="4496146" y="473563"/>
                  <a:pt x="4506101" y="473563"/>
                </a:cubicBezTo>
                <a:close/>
                <a:moveTo>
                  <a:pt x="4115572" y="473563"/>
                </a:moveTo>
                <a:cubicBezTo>
                  <a:pt x="4125527" y="473563"/>
                  <a:pt x="4133597" y="481633"/>
                  <a:pt x="4133597" y="491587"/>
                </a:cubicBezTo>
                <a:cubicBezTo>
                  <a:pt x="4133597" y="501542"/>
                  <a:pt x="4125527" y="509612"/>
                  <a:pt x="4115572" y="509612"/>
                </a:cubicBezTo>
                <a:cubicBezTo>
                  <a:pt x="4105617" y="509612"/>
                  <a:pt x="4097548" y="501542"/>
                  <a:pt x="4097548" y="491587"/>
                </a:cubicBezTo>
                <a:cubicBezTo>
                  <a:pt x="4097548" y="481633"/>
                  <a:pt x="4105617" y="473563"/>
                  <a:pt x="4115572" y="473563"/>
                </a:cubicBezTo>
                <a:close/>
                <a:moveTo>
                  <a:pt x="2295107" y="473563"/>
                </a:moveTo>
                <a:cubicBezTo>
                  <a:pt x="2305062" y="473563"/>
                  <a:pt x="2313132" y="481633"/>
                  <a:pt x="2313132" y="491587"/>
                </a:cubicBezTo>
                <a:cubicBezTo>
                  <a:pt x="2313132" y="501542"/>
                  <a:pt x="2305062" y="509612"/>
                  <a:pt x="2295107" y="509612"/>
                </a:cubicBezTo>
                <a:cubicBezTo>
                  <a:pt x="2285153" y="509612"/>
                  <a:pt x="2277083" y="501542"/>
                  <a:pt x="2277083" y="491587"/>
                </a:cubicBezTo>
                <a:cubicBezTo>
                  <a:pt x="2277083" y="481633"/>
                  <a:pt x="2285153" y="473563"/>
                  <a:pt x="2295107" y="473563"/>
                </a:cubicBezTo>
                <a:close/>
                <a:moveTo>
                  <a:pt x="1838489" y="473563"/>
                </a:moveTo>
                <a:cubicBezTo>
                  <a:pt x="1848444" y="473563"/>
                  <a:pt x="1856514" y="481633"/>
                  <a:pt x="1856514" y="491587"/>
                </a:cubicBezTo>
                <a:cubicBezTo>
                  <a:pt x="1856514" y="501542"/>
                  <a:pt x="1848444" y="509612"/>
                  <a:pt x="1838489" y="509612"/>
                </a:cubicBezTo>
                <a:cubicBezTo>
                  <a:pt x="1828535" y="509612"/>
                  <a:pt x="1820465" y="501542"/>
                  <a:pt x="1820465" y="491587"/>
                </a:cubicBezTo>
                <a:cubicBezTo>
                  <a:pt x="1820465" y="481633"/>
                  <a:pt x="1828535" y="473563"/>
                  <a:pt x="1838489" y="473563"/>
                </a:cubicBezTo>
                <a:close/>
                <a:moveTo>
                  <a:pt x="2889912" y="467555"/>
                </a:moveTo>
                <a:cubicBezTo>
                  <a:pt x="2899867" y="467555"/>
                  <a:pt x="2907937" y="475625"/>
                  <a:pt x="2907937" y="485580"/>
                </a:cubicBezTo>
                <a:cubicBezTo>
                  <a:pt x="2907937" y="495534"/>
                  <a:pt x="2899867" y="503604"/>
                  <a:pt x="2889912" y="503604"/>
                </a:cubicBezTo>
                <a:cubicBezTo>
                  <a:pt x="2879957" y="503604"/>
                  <a:pt x="2871888" y="495534"/>
                  <a:pt x="2871888" y="485580"/>
                </a:cubicBezTo>
                <a:cubicBezTo>
                  <a:pt x="2871888" y="475625"/>
                  <a:pt x="2879957" y="467555"/>
                  <a:pt x="2889912" y="467555"/>
                </a:cubicBezTo>
                <a:close/>
                <a:moveTo>
                  <a:pt x="2108855" y="467555"/>
                </a:moveTo>
                <a:cubicBezTo>
                  <a:pt x="2118810" y="467555"/>
                  <a:pt x="2126880" y="475625"/>
                  <a:pt x="2126880" y="485580"/>
                </a:cubicBezTo>
                <a:cubicBezTo>
                  <a:pt x="2126880" y="495534"/>
                  <a:pt x="2118810" y="503604"/>
                  <a:pt x="2108855" y="503604"/>
                </a:cubicBezTo>
                <a:cubicBezTo>
                  <a:pt x="2098901" y="503604"/>
                  <a:pt x="2090831" y="495534"/>
                  <a:pt x="2090831" y="485580"/>
                </a:cubicBezTo>
                <a:cubicBezTo>
                  <a:pt x="2090831" y="475625"/>
                  <a:pt x="2098901" y="467555"/>
                  <a:pt x="2108855" y="467555"/>
                </a:cubicBezTo>
                <a:close/>
                <a:moveTo>
                  <a:pt x="1616189" y="467555"/>
                </a:moveTo>
                <a:cubicBezTo>
                  <a:pt x="1626143" y="467555"/>
                  <a:pt x="1634213" y="475625"/>
                  <a:pt x="1634213" y="485580"/>
                </a:cubicBezTo>
                <a:cubicBezTo>
                  <a:pt x="1634213" y="495534"/>
                  <a:pt x="1626143" y="503604"/>
                  <a:pt x="1616189" y="503604"/>
                </a:cubicBezTo>
                <a:cubicBezTo>
                  <a:pt x="1606234" y="503604"/>
                  <a:pt x="1598164" y="495534"/>
                  <a:pt x="1598164" y="485580"/>
                </a:cubicBezTo>
                <a:cubicBezTo>
                  <a:pt x="1598164" y="475625"/>
                  <a:pt x="1606234" y="467555"/>
                  <a:pt x="1616189" y="467555"/>
                </a:cubicBezTo>
                <a:close/>
                <a:moveTo>
                  <a:pt x="330447" y="467555"/>
                </a:moveTo>
                <a:cubicBezTo>
                  <a:pt x="340402" y="467555"/>
                  <a:pt x="348472" y="475625"/>
                  <a:pt x="348472" y="485580"/>
                </a:cubicBezTo>
                <a:cubicBezTo>
                  <a:pt x="348472" y="495534"/>
                  <a:pt x="340402" y="503604"/>
                  <a:pt x="330447" y="503604"/>
                </a:cubicBezTo>
                <a:cubicBezTo>
                  <a:pt x="320493" y="503604"/>
                  <a:pt x="312423" y="495534"/>
                  <a:pt x="312423" y="485580"/>
                </a:cubicBezTo>
                <a:cubicBezTo>
                  <a:pt x="312423" y="475625"/>
                  <a:pt x="320493" y="467555"/>
                  <a:pt x="330447" y="467555"/>
                </a:cubicBezTo>
                <a:close/>
                <a:moveTo>
                  <a:pt x="3935328" y="461547"/>
                </a:moveTo>
                <a:cubicBezTo>
                  <a:pt x="3945283" y="461547"/>
                  <a:pt x="3953353" y="469616"/>
                  <a:pt x="3953353" y="479571"/>
                </a:cubicBezTo>
                <a:cubicBezTo>
                  <a:pt x="3953353" y="489526"/>
                  <a:pt x="3945283" y="497596"/>
                  <a:pt x="3935328" y="497596"/>
                </a:cubicBezTo>
                <a:cubicBezTo>
                  <a:pt x="3925373" y="497596"/>
                  <a:pt x="3917304" y="489526"/>
                  <a:pt x="3917304" y="479571"/>
                </a:cubicBezTo>
                <a:cubicBezTo>
                  <a:pt x="3917304" y="469616"/>
                  <a:pt x="3925373" y="461547"/>
                  <a:pt x="3935328" y="461547"/>
                </a:cubicBezTo>
                <a:close/>
                <a:moveTo>
                  <a:pt x="6224427" y="455539"/>
                </a:moveTo>
                <a:cubicBezTo>
                  <a:pt x="6234382" y="455539"/>
                  <a:pt x="6242452" y="463609"/>
                  <a:pt x="6242452" y="473563"/>
                </a:cubicBezTo>
                <a:cubicBezTo>
                  <a:pt x="6242452" y="483518"/>
                  <a:pt x="6234382" y="491588"/>
                  <a:pt x="6224427" y="491588"/>
                </a:cubicBezTo>
                <a:cubicBezTo>
                  <a:pt x="6214472" y="491588"/>
                  <a:pt x="6206403" y="483518"/>
                  <a:pt x="6206403" y="473563"/>
                </a:cubicBezTo>
                <a:cubicBezTo>
                  <a:pt x="6206403" y="463609"/>
                  <a:pt x="6214472" y="455539"/>
                  <a:pt x="6224427" y="455539"/>
                </a:cubicBezTo>
                <a:close/>
                <a:moveTo>
                  <a:pt x="6110273" y="455539"/>
                </a:moveTo>
                <a:cubicBezTo>
                  <a:pt x="6120228" y="455539"/>
                  <a:pt x="6128298" y="463609"/>
                  <a:pt x="6128298" y="473563"/>
                </a:cubicBezTo>
                <a:cubicBezTo>
                  <a:pt x="6128298" y="483518"/>
                  <a:pt x="6120228" y="491588"/>
                  <a:pt x="6110273" y="491588"/>
                </a:cubicBezTo>
                <a:cubicBezTo>
                  <a:pt x="6100318" y="491588"/>
                  <a:pt x="6092248" y="483518"/>
                  <a:pt x="6092248" y="473563"/>
                </a:cubicBezTo>
                <a:cubicBezTo>
                  <a:pt x="6092248" y="463609"/>
                  <a:pt x="6100318" y="455539"/>
                  <a:pt x="6110273" y="455539"/>
                </a:cubicBezTo>
                <a:close/>
                <a:moveTo>
                  <a:pt x="3496734" y="455539"/>
                </a:moveTo>
                <a:cubicBezTo>
                  <a:pt x="3506689" y="455539"/>
                  <a:pt x="3514759" y="463609"/>
                  <a:pt x="3514759" y="473563"/>
                </a:cubicBezTo>
                <a:cubicBezTo>
                  <a:pt x="3514759" y="483518"/>
                  <a:pt x="3506689" y="491588"/>
                  <a:pt x="3496734" y="491588"/>
                </a:cubicBezTo>
                <a:cubicBezTo>
                  <a:pt x="3486779" y="491588"/>
                  <a:pt x="3478709" y="483518"/>
                  <a:pt x="3478709" y="473563"/>
                </a:cubicBezTo>
                <a:cubicBezTo>
                  <a:pt x="3478709" y="463609"/>
                  <a:pt x="3486779" y="455539"/>
                  <a:pt x="3496734" y="455539"/>
                </a:cubicBezTo>
                <a:close/>
                <a:moveTo>
                  <a:pt x="1333805" y="455539"/>
                </a:moveTo>
                <a:cubicBezTo>
                  <a:pt x="1343760" y="455539"/>
                  <a:pt x="1351830" y="463609"/>
                  <a:pt x="1351830" y="473563"/>
                </a:cubicBezTo>
                <a:cubicBezTo>
                  <a:pt x="1351830" y="483518"/>
                  <a:pt x="1343760" y="491588"/>
                  <a:pt x="1333805" y="491588"/>
                </a:cubicBezTo>
                <a:cubicBezTo>
                  <a:pt x="1323851" y="491588"/>
                  <a:pt x="1315781" y="483518"/>
                  <a:pt x="1315781" y="473563"/>
                </a:cubicBezTo>
                <a:cubicBezTo>
                  <a:pt x="1315781" y="463609"/>
                  <a:pt x="1323851" y="455539"/>
                  <a:pt x="1333805" y="455539"/>
                </a:cubicBezTo>
                <a:close/>
                <a:moveTo>
                  <a:pt x="2727693" y="449531"/>
                </a:moveTo>
                <a:cubicBezTo>
                  <a:pt x="2737648" y="449531"/>
                  <a:pt x="2745718" y="457601"/>
                  <a:pt x="2745718" y="467555"/>
                </a:cubicBezTo>
                <a:cubicBezTo>
                  <a:pt x="2745718" y="477510"/>
                  <a:pt x="2737648" y="485580"/>
                  <a:pt x="2727693" y="485580"/>
                </a:cubicBezTo>
                <a:cubicBezTo>
                  <a:pt x="2717739" y="485580"/>
                  <a:pt x="2709669" y="477510"/>
                  <a:pt x="2709669" y="467555"/>
                </a:cubicBezTo>
                <a:cubicBezTo>
                  <a:pt x="2709669" y="457601"/>
                  <a:pt x="2717739" y="449531"/>
                  <a:pt x="2727693" y="449531"/>
                </a:cubicBezTo>
                <a:close/>
                <a:moveTo>
                  <a:pt x="2607530" y="449531"/>
                </a:moveTo>
                <a:cubicBezTo>
                  <a:pt x="2617485" y="449531"/>
                  <a:pt x="2625555" y="457601"/>
                  <a:pt x="2625555" y="467555"/>
                </a:cubicBezTo>
                <a:cubicBezTo>
                  <a:pt x="2625555" y="477510"/>
                  <a:pt x="2617485" y="485580"/>
                  <a:pt x="2607530" y="485580"/>
                </a:cubicBezTo>
                <a:cubicBezTo>
                  <a:pt x="2597576" y="485580"/>
                  <a:pt x="2589506" y="477510"/>
                  <a:pt x="2589506" y="467555"/>
                </a:cubicBezTo>
                <a:cubicBezTo>
                  <a:pt x="2589506" y="457601"/>
                  <a:pt x="2597576" y="449531"/>
                  <a:pt x="2607530" y="449531"/>
                </a:cubicBezTo>
                <a:close/>
                <a:moveTo>
                  <a:pt x="5797850" y="443523"/>
                </a:moveTo>
                <a:cubicBezTo>
                  <a:pt x="5807805" y="443523"/>
                  <a:pt x="5815875" y="451593"/>
                  <a:pt x="5815875" y="461547"/>
                </a:cubicBezTo>
                <a:cubicBezTo>
                  <a:pt x="5815875" y="471502"/>
                  <a:pt x="5807805" y="479572"/>
                  <a:pt x="5797850" y="479572"/>
                </a:cubicBezTo>
                <a:cubicBezTo>
                  <a:pt x="5787895" y="479572"/>
                  <a:pt x="5779826" y="471502"/>
                  <a:pt x="5779826" y="461547"/>
                </a:cubicBezTo>
                <a:cubicBezTo>
                  <a:pt x="5779826" y="451593"/>
                  <a:pt x="5787895" y="443523"/>
                  <a:pt x="5797850" y="443523"/>
                </a:cubicBezTo>
                <a:close/>
                <a:moveTo>
                  <a:pt x="5653655" y="443523"/>
                </a:moveTo>
                <a:cubicBezTo>
                  <a:pt x="5663610" y="443523"/>
                  <a:pt x="5671680" y="451593"/>
                  <a:pt x="5671680" y="461547"/>
                </a:cubicBezTo>
                <a:cubicBezTo>
                  <a:pt x="5671680" y="471502"/>
                  <a:pt x="5663610" y="479572"/>
                  <a:pt x="5653655" y="479572"/>
                </a:cubicBezTo>
                <a:cubicBezTo>
                  <a:pt x="5643700" y="479572"/>
                  <a:pt x="5635631" y="471502"/>
                  <a:pt x="5635631" y="461547"/>
                </a:cubicBezTo>
                <a:cubicBezTo>
                  <a:pt x="5635631" y="451593"/>
                  <a:pt x="5643700" y="443523"/>
                  <a:pt x="5653655" y="443523"/>
                </a:cubicBezTo>
                <a:close/>
                <a:moveTo>
                  <a:pt x="96129" y="437514"/>
                </a:moveTo>
                <a:cubicBezTo>
                  <a:pt x="106084" y="437514"/>
                  <a:pt x="114154" y="445584"/>
                  <a:pt x="114154" y="455539"/>
                </a:cubicBezTo>
                <a:cubicBezTo>
                  <a:pt x="114154" y="465493"/>
                  <a:pt x="106084" y="473563"/>
                  <a:pt x="96129" y="473563"/>
                </a:cubicBezTo>
                <a:cubicBezTo>
                  <a:pt x="86175" y="473563"/>
                  <a:pt x="78105" y="465493"/>
                  <a:pt x="78105" y="455539"/>
                </a:cubicBezTo>
                <a:cubicBezTo>
                  <a:pt x="78105" y="445584"/>
                  <a:pt x="86175" y="437514"/>
                  <a:pt x="96129" y="437514"/>
                </a:cubicBezTo>
                <a:close/>
                <a:moveTo>
                  <a:pt x="3058140" y="431506"/>
                </a:moveTo>
                <a:cubicBezTo>
                  <a:pt x="3068095" y="431506"/>
                  <a:pt x="3076165" y="439575"/>
                  <a:pt x="3076165" y="449530"/>
                </a:cubicBezTo>
                <a:cubicBezTo>
                  <a:pt x="3076165" y="459485"/>
                  <a:pt x="3068095" y="467555"/>
                  <a:pt x="3058140" y="467555"/>
                </a:cubicBezTo>
                <a:cubicBezTo>
                  <a:pt x="3048186" y="467555"/>
                  <a:pt x="3040116" y="459485"/>
                  <a:pt x="3040116" y="449530"/>
                </a:cubicBezTo>
                <a:cubicBezTo>
                  <a:pt x="3040116" y="439575"/>
                  <a:pt x="3048186" y="431506"/>
                  <a:pt x="3058140" y="431506"/>
                </a:cubicBezTo>
                <a:close/>
                <a:moveTo>
                  <a:pt x="2493375" y="431506"/>
                </a:moveTo>
                <a:cubicBezTo>
                  <a:pt x="2503330" y="431506"/>
                  <a:pt x="2511400" y="439575"/>
                  <a:pt x="2511400" y="449530"/>
                </a:cubicBezTo>
                <a:cubicBezTo>
                  <a:pt x="2511400" y="459485"/>
                  <a:pt x="2503330" y="467555"/>
                  <a:pt x="2493375" y="467555"/>
                </a:cubicBezTo>
                <a:cubicBezTo>
                  <a:pt x="2483420" y="467555"/>
                  <a:pt x="2475351" y="459485"/>
                  <a:pt x="2475351" y="449530"/>
                </a:cubicBezTo>
                <a:cubicBezTo>
                  <a:pt x="2475351" y="439575"/>
                  <a:pt x="2483420" y="431506"/>
                  <a:pt x="2493375" y="431506"/>
                </a:cubicBezTo>
                <a:close/>
                <a:moveTo>
                  <a:pt x="216292" y="431506"/>
                </a:moveTo>
                <a:cubicBezTo>
                  <a:pt x="226247" y="431506"/>
                  <a:pt x="234317" y="439575"/>
                  <a:pt x="234317" y="449530"/>
                </a:cubicBezTo>
                <a:cubicBezTo>
                  <a:pt x="234317" y="459485"/>
                  <a:pt x="226247" y="467555"/>
                  <a:pt x="216292" y="467555"/>
                </a:cubicBezTo>
                <a:cubicBezTo>
                  <a:pt x="206338" y="467555"/>
                  <a:pt x="198268" y="459485"/>
                  <a:pt x="198268" y="449530"/>
                </a:cubicBezTo>
                <a:cubicBezTo>
                  <a:pt x="198268" y="439575"/>
                  <a:pt x="206338" y="431506"/>
                  <a:pt x="216292" y="431506"/>
                </a:cubicBezTo>
                <a:close/>
                <a:moveTo>
                  <a:pt x="4758442" y="425498"/>
                </a:moveTo>
                <a:cubicBezTo>
                  <a:pt x="4768397" y="425498"/>
                  <a:pt x="4776467" y="433568"/>
                  <a:pt x="4776467" y="443522"/>
                </a:cubicBezTo>
                <a:cubicBezTo>
                  <a:pt x="4776467" y="453477"/>
                  <a:pt x="4768397" y="461547"/>
                  <a:pt x="4758442" y="461547"/>
                </a:cubicBezTo>
                <a:cubicBezTo>
                  <a:pt x="4748487" y="461547"/>
                  <a:pt x="4740417" y="453477"/>
                  <a:pt x="4740417" y="443522"/>
                </a:cubicBezTo>
                <a:cubicBezTo>
                  <a:pt x="4740417" y="433568"/>
                  <a:pt x="4748487" y="425498"/>
                  <a:pt x="4758442" y="425498"/>
                </a:cubicBezTo>
                <a:close/>
                <a:moveTo>
                  <a:pt x="1453968" y="425498"/>
                </a:moveTo>
                <a:cubicBezTo>
                  <a:pt x="1463923" y="425498"/>
                  <a:pt x="1471993" y="433568"/>
                  <a:pt x="1471993" y="443522"/>
                </a:cubicBezTo>
                <a:cubicBezTo>
                  <a:pt x="1471993" y="453477"/>
                  <a:pt x="1463923" y="461547"/>
                  <a:pt x="1453968" y="461547"/>
                </a:cubicBezTo>
                <a:cubicBezTo>
                  <a:pt x="1444014" y="461547"/>
                  <a:pt x="1435944" y="453477"/>
                  <a:pt x="1435944" y="443522"/>
                </a:cubicBezTo>
                <a:cubicBezTo>
                  <a:pt x="1435944" y="433568"/>
                  <a:pt x="1444014" y="425498"/>
                  <a:pt x="1453968" y="425498"/>
                </a:cubicBezTo>
                <a:close/>
                <a:moveTo>
                  <a:pt x="552748" y="425498"/>
                </a:moveTo>
                <a:cubicBezTo>
                  <a:pt x="562703" y="425498"/>
                  <a:pt x="570773" y="433568"/>
                  <a:pt x="570773" y="443522"/>
                </a:cubicBezTo>
                <a:cubicBezTo>
                  <a:pt x="570773" y="453477"/>
                  <a:pt x="562703" y="461547"/>
                  <a:pt x="552748" y="461547"/>
                </a:cubicBezTo>
                <a:cubicBezTo>
                  <a:pt x="542794" y="461547"/>
                  <a:pt x="534724" y="453477"/>
                  <a:pt x="534724" y="443522"/>
                </a:cubicBezTo>
                <a:cubicBezTo>
                  <a:pt x="534724" y="433568"/>
                  <a:pt x="542794" y="425498"/>
                  <a:pt x="552748" y="425498"/>
                </a:cubicBezTo>
                <a:close/>
                <a:moveTo>
                  <a:pt x="1742358" y="419490"/>
                </a:moveTo>
                <a:cubicBezTo>
                  <a:pt x="1752313" y="419490"/>
                  <a:pt x="1760383" y="427560"/>
                  <a:pt x="1760383" y="437514"/>
                </a:cubicBezTo>
                <a:cubicBezTo>
                  <a:pt x="1760383" y="447469"/>
                  <a:pt x="1752313" y="455539"/>
                  <a:pt x="1742358" y="455539"/>
                </a:cubicBezTo>
                <a:cubicBezTo>
                  <a:pt x="1732404" y="455539"/>
                  <a:pt x="1724334" y="447469"/>
                  <a:pt x="1724334" y="437514"/>
                </a:cubicBezTo>
                <a:cubicBezTo>
                  <a:pt x="1724334" y="427560"/>
                  <a:pt x="1732404" y="419490"/>
                  <a:pt x="1742358" y="419490"/>
                </a:cubicBezTo>
                <a:close/>
                <a:moveTo>
                  <a:pt x="1183602" y="413482"/>
                </a:moveTo>
                <a:cubicBezTo>
                  <a:pt x="1193557" y="413482"/>
                  <a:pt x="1201627" y="421552"/>
                  <a:pt x="1201627" y="431506"/>
                </a:cubicBezTo>
                <a:cubicBezTo>
                  <a:pt x="1201627" y="441461"/>
                  <a:pt x="1193557" y="449531"/>
                  <a:pt x="1183602" y="449531"/>
                </a:cubicBezTo>
                <a:cubicBezTo>
                  <a:pt x="1173648" y="449531"/>
                  <a:pt x="1165578" y="441461"/>
                  <a:pt x="1165578" y="431506"/>
                </a:cubicBezTo>
                <a:cubicBezTo>
                  <a:pt x="1165578" y="421552"/>
                  <a:pt x="1173648" y="413482"/>
                  <a:pt x="1183602" y="413482"/>
                </a:cubicBezTo>
                <a:close/>
                <a:moveTo>
                  <a:pt x="895212" y="413482"/>
                </a:moveTo>
                <a:cubicBezTo>
                  <a:pt x="905166" y="413482"/>
                  <a:pt x="913236" y="421552"/>
                  <a:pt x="913236" y="431506"/>
                </a:cubicBezTo>
                <a:cubicBezTo>
                  <a:pt x="913236" y="441461"/>
                  <a:pt x="905166" y="449531"/>
                  <a:pt x="895212" y="449531"/>
                </a:cubicBezTo>
                <a:cubicBezTo>
                  <a:pt x="885257" y="449531"/>
                  <a:pt x="877187" y="441461"/>
                  <a:pt x="877187" y="431506"/>
                </a:cubicBezTo>
                <a:cubicBezTo>
                  <a:pt x="877187" y="421552"/>
                  <a:pt x="885257" y="413482"/>
                  <a:pt x="895212" y="413482"/>
                </a:cubicBezTo>
                <a:close/>
                <a:moveTo>
                  <a:pt x="672910" y="413482"/>
                </a:moveTo>
                <a:cubicBezTo>
                  <a:pt x="682865" y="413482"/>
                  <a:pt x="690935" y="421552"/>
                  <a:pt x="690935" y="431506"/>
                </a:cubicBezTo>
                <a:cubicBezTo>
                  <a:pt x="690935" y="441461"/>
                  <a:pt x="682865" y="449531"/>
                  <a:pt x="672910" y="449531"/>
                </a:cubicBezTo>
                <a:cubicBezTo>
                  <a:pt x="662956" y="449531"/>
                  <a:pt x="654886" y="441461"/>
                  <a:pt x="654886" y="431506"/>
                </a:cubicBezTo>
                <a:cubicBezTo>
                  <a:pt x="654886" y="421552"/>
                  <a:pt x="662956" y="413482"/>
                  <a:pt x="672910" y="413482"/>
                </a:cubicBezTo>
                <a:close/>
                <a:moveTo>
                  <a:pt x="3719035" y="407474"/>
                </a:moveTo>
                <a:cubicBezTo>
                  <a:pt x="3728990" y="407474"/>
                  <a:pt x="3737060" y="415544"/>
                  <a:pt x="3737060" y="425499"/>
                </a:cubicBezTo>
                <a:cubicBezTo>
                  <a:pt x="3737060" y="435453"/>
                  <a:pt x="3728990" y="443523"/>
                  <a:pt x="3719035" y="443523"/>
                </a:cubicBezTo>
                <a:cubicBezTo>
                  <a:pt x="3709081" y="443523"/>
                  <a:pt x="3701011" y="435453"/>
                  <a:pt x="3701011" y="425499"/>
                </a:cubicBezTo>
                <a:cubicBezTo>
                  <a:pt x="3701011" y="415544"/>
                  <a:pt x="3709081" y="407474"/>
                  <a:pt x="3719035" y="407474"/>
                </a:cubicBezTo>
                <a:close/>
                <a:moveTo>
                  <a:pt x="6002126" y="401466"/>
                </a:moveTo>
                <a:cubicBezTo>
                  <a:pt x="6012081" y="401466"/>
                  <a:pt x="6020151" y="409535"/>
                  <a:pt x="6020151" y="419490"/>
                </a:cubicBezTo>
                <a:cubicBezTo>
                  <a:pt x="6020151" y="429445"/>
                  <a:pt x="6012081" y="437515"/>
                  <a:pt x="6002126" y="437515"/>
                </a:cubicBezTo>
                <a:cubicBezTo>
                  <a:pt x="5992172" y="437515"/>
                  <a:pt x="5984102" y="429445"/>
                  <a:pt x="5984102" y="419490"/>
                </a:cubicBezTo>
                <a:cubicBezTo>
                  <a:pt x="5984102" y="409535"/>
                  <a:pt x="5992172" y="401466"/>
                  <a:pt x="6002126" y="401466"/>
                </a:cubicBezTo>
                <a:close/>
                <a:moveTo>
                  <a:pt x="1970668" y="401466"/>
                </a:moveTo>
                <a:cubicBezTo>
                  <a:pt x="1980623" y="401466"/>
                  <a:pt x="1988693" y="409535"/>
                  <a:pt x="1988693" y="419490"/>
                </a:cubicBezTo>
                <a:cubicBezTo>
                  <a:pt x="1988693" y="429445"/>
                  <a:pt x="1980623" y="437515"/>
                  <a:pt x="1970668" y="437515"/>
                </a:cubicBezTo>
                <a:cubicBezTo>
                  <a:pt x="1960714" y="437515"/>
                  <a:pt x="1952644" y="429445"/>
                  <a:pt x="1952644" y="419490"/>
                </a:cubicBezTo>
                <a:cubicBezTo>
                  <a:pt x="1952644" y="409535"/>
                  <a:pt x="1960714" y="401466"/>
                  <a:pt x="1970668" y="401466"/>
                </a:cubicBezTo>
                <a:close/>
                <a:moveTo>
                  <a:pt x="5533492" y="395457"/>
                </a:moveTo>
                <a:cubicBezTo>
                  <a:pt x="5543447" y="395457"/>
                  <a:pt x="5551517" y="403527"/>
                  <a:pt x="5551517" y="413481"/>
                </a:cubicBezTo>
                <a:cubicBezTo>
                  <a:pt x="5551517" y="423436"/>
                  <a:pt x="5543447" y="431506"/>
                  <a:pt x="5533492" y="431506"/>
                </a:cubicBezTo>
                <a:cubicBezTo>
                  <a:pt x="5523537" y="431506"/>
                  <a:pt x="5515468" y="423436"/>
                  <a:pt x="5515468" y="413481"/>
                </a:cubicBezTo>
                <a:cubicBezTo>
                  <a:pt x="5515468" y="403527"/>
                  <a:pt x="5523537" y="395457"/>
                  <a:pt x="5533492" y="395457"/>
                </a:cubicBezTo>
                <a:close/>
                <a:moveTo>
                  <a:pt x="3166287" y="395457"/>
                </a:moveTo>
                <a:cubicBezTo>
                  <a:pt x="3176242" y="395457"/>
                  <a:pt x="3184312" y="403527"/>
                  <a:pt x="3184312" y="413481"/>
                </a:cubicBezTo>
                <a:cubicBezTo>
                  <a:pt x="3184312" y="423436"/>
                  <a:pt x="3176242" y="431506"/>
                  <a:pt x="3166287" y="431506"/>
                </a:cubicBezTo>
                <a:cubicBezTo>
                  <a:pt x="3156332" y="431506"/>
                  <a:pt x="3148262" y="423436"/>
                  <a:pt x="3148262" y="413481"/>
                </a:cubicBezTo>
                <a:cubicBezTo>
                  <a:pt x="3148262" y="403527"/>
                  <a:pt x="3156332" y="395457"/>
                  <a:pt x="3166287" y="395457"/>
                </a:cubicBezTo>
                <a:close/>
                <a:moveTo>
                  <a:pt x="2373213" y="395457"/>
                </a:moveTo>
                <a:cubicBezTo>
                  <a:pt x="2383168" y="395457"/>
                  <a:pt x="2391238" y="403527"/>
                  <a:pt x="2391238" y="413481"/>
                </a:cubicBezTo>
                <a:cubicBezTo>
                  <a:pt x="2391238" y="423436"/>
                  <a:pt x="2383168" y="431506"/>
                  <a:pt x="2373213" y="431506"/>
                </a:cubicBezTo>
                <a:cubicBezTo>
                  <a:pt x="2363259" y="431506"/>
                  <a:pt x="2355189" y="423436"/>
                  <a:pt x="2355189" y="413481"/>
                </a:cubicBezTo>
                <a:cubicBezTo>
                  <a:pt x="2355189" y="403527"/>
                  <a:pt x="2363259" y="395457"/>
                  <a:pt x="2373213" y="395457"/>
                </a:cubicBezTo>
                <a:close/>
                <a:moveTo>
                  <a:pt x="787065" y="395457"/>
                </a:moveTo>
                <a:cubicBezTo>
                  <a:pt x="797020" y="395457"/>
                  <a:pt x="805090" y="403527"/>
                  <a:pt x="805090" y="413481"/>
                </a:cubicBezTo>
                <a:cubicBezTo>
                  <a:pt x="805090" y="423436"/>
                  <a:pt x="797020" y="431506"/>
                  <a:pt x="787065" y="431506"/>
                </a:cubicBezTo>
                <a:cubicBezTo>
                  <a:pt x="777111" y="431506"/>
                  <a:pt x="769041" y="423436"/>
                  <a:pt x="769041" y="413481"/>
                </a:cubicBezTo>
                <a:cubicBezTo>
                  <a:pt x="769041" y="403527"/>
                  <a:pt x="777111" y="395457"/>
                  <a:pt x="787065" y="395457"/>
                </a:cubicBezTo>
                <a:close/>
                <a:moveTo>
                  <a:pt x="6344591" y="389449"/>
                </a:moveTo>
                <a:cubicBezTo>
                  <a:pt x="6354545" y="389449"/>
                  <a:pt x="6362615" y="397519"/>
                  <a:pt x="6362615" y="407473"/>
                </a:cubicBezTo>
                <a:cubicBezTo>
                  <a:pt x="6362615" y="417428"/>
                  <a:pt x="6354546" y="425498"/>
                  <a:pt x="6344591" y="425498"/>
                </a:cubicBezTo>
                <a:cubicBezTo>
                  <a:pt x="6334636" y="425498"/>
                  <a:pt x="6326566" y="417428"/>
                  <a:pt x="6326566" y="407473"/>
                </a:cubicBezTo>
                <a:cubicBezTo>
                  <a:pt x="6326566" y="397519"/>
                  <a:pt x="6334635" y="389449"/>
                  <a:pt x="6344591" y="389449"/>
                </a:cubicBezTo>
                <a:close/>
                <a:moveTo>
                  <a:pt x="5407321" y="383441"/>
                </a:moveTo>
                <a:cubicBezTo>
                  <a:pt x="5417276" y="383441"/>
                  <a:pt x="5425346" y="391511"/>
                  <a:pt x="5425346" y="401465"/>
                </a:cubicBezTo>
                <a:cubicBezTo>
                  <a:pt x="5425346" y="411420"/>
                  <a:pt x="5417276" y="419490"/>
                  <a:pt x="5407321" y="419490"/>
                </a:cubicBezTo>
                <a:cubicBezTo>
                  <a:pt x="5397366" y="419490"/>
                  <a:pt x="5389297" y="411420"/>
                  <a:pt x="5389297" y="401465"/>
                </a:cubicBezTo>
                <a:cubicBezTo>
                  <a:pt x="5389297" y="391511"/>
                  <a:pt x="5397366" y="383441"/>
                  <a:pt x="5407321" y="383441"/>
                </a:cubicBezTo>
                <a:close/>
                <a:moveTo>
                  <a:pt x="5233085" y="383441"/>
                </a:moveTo>
                <a:cubicBezTo>
                  <a:pt x="5243040" y="383441"/>
                  <a:pt x="5251110" y="391511"/>
                  <a:pt x="5251110" y="401465"/>
                </a:cubicBezTo>
                <a:cubicBezTo>
                  <a:pt x="5251110" y="411420"/>
                  <a:pt x="5243040" y="419490"/>
                  <a:pt x="5233085" y="419490"/>
                </a:cubicBezTo>
                <a:cubicBezTo>
                  <a:pt x="5223130" y="419490"/>
                  <a:pt x="5215061" y="411420"/>
                  <a:pt x="5215061" y="401465"/>
                </a:cubicBezTo>
                <a:cubicBezTo>
                  <a:pt x="5215061" y="391511"/>
                  <a:pt x="5223130" y="383441"/>
                  <a:pt x="5233085" y="383441"/>
                </a:cubicBezTo>
                <a:close/>
                <a:moveTo>
                  <a:pt x="4956711" y="383441"/>
                </a:moveTo>
                <a:cubicBezTo>
                  <a:pt x="4966666" y="383441"/>
                  <a:pt x="4974736" y="391511"/>
                  <a:pt x="4974736" y="401465"/>
                </a:cubicBezTo>
                <a:cubicBezTo>
                  <a:pt x="4974736" y="411420"/>
                  <a:pt x="4966666" y="419490"/>
                  <a:pt x="4956711" y="419490"/>
                </a:cubicBezTo>
                <a:cubicBezTo>
                  <a:pt x="4946756" y="419490"/>
                  <a:pt x="4938687" y="411420"/>
                  <a:pt x="4938687" y="401465"/>
                </a:cubicBezTo>
                <a:cubicBezTo>
                  <a:pt x="4938687" y="391511"/>
                  <a:pt x="4946756" y="383441"/>
                  <a:pt x="4956711" y="383441"/>
                </a:cubicBezTo>
                <a:close/>
                <a:moveTo>
                  <a:pt x="3604880" y="377433"/>
                </a:moveTo>
                <a:cubicBezTo>
                  <a:pt x="3614835" y="377433"/>
                  <a:pt x="3622905" y="385503"/>
                  <a:pt x="3622905" y="395458"/>
                </a:cubicBezTo>
                <a:cubicBezTo>
                  <a:pt x="3622905" y="405412"/>
                  <a:pt x="3614835" y="413482"/>
                  <a:pt x="3604880" y="413482"/>
                </a:cubicBezTo>
                <a:cubicBezTo>
                  <a:pt x="3594925" y="413482"/>
                  <a:pt x="3586856" y="405412"/>
                  <a:pt x="3586856" y="395458"/>
                </a:cubicBezTo>
                <a:cubicBezTo>
                  <a:pt x="3586856" y="385503"/>
                  <a:pt x="3594925" y="377433"/>
                  <a:pt x="3604880" y="377433"/>
                </a:cubicBezTo>
                <a:close/>
                <a:moveTo>
                  <a:pt x="5082882" y="371425"/>
                </a:moveTo>
                <a:cubicBezTo>
                  <a:pt x="5092837" y="371425"/>
                  <a:pt x="5100907" y="379494"/>
                  <a:pt x="5100907" y="389449"/>
                </a:cubicBezTo>
                <a:cubicBezTo>
                  <a:pt x="5100907" y="399404"/>
                  <a:pt x="5092837" y="407474"/>
                  <a:pt x="5082882" y="407474"/>
                </a:cubicBezTo>
                <a:cubicBezTo>
                  <a:pt x="5072927" y="407474"/>
                  <a:pt x="5064858" y="399404"/>
                  <a:pt x="5064858" y="389449"/>
                </a:cubicBezTo>
                <a:cubicBezTo>
                  <a:pt x="5064858" y="379494"/>
                  <a:pt x="5072927" y="371425"/>
                  <a:pt x="5082882" y="371425"/>
                </a:cubicBezTo>
                <a:close/>
                <a:moveTo>
                  <a:pt x="4638280" y="371425"/>
                </a:moveTo>
                <a:cubicBezTo>
                  <a:pt x="4648235" y="371425"/>
                  <a:pt x="4656305" y="379494"/>
                  <a:pt x="4656305" y="389449"/>
                </a:cubicBezTo>
                <a:cubicBezTo>
                  <a:pt x="4656305" y="399404"/>
                  <a:pt x="4648235" y="407474"/>
                  <a:pt x="4638280" y="407474"/>
                </a:cubicBezTo>
                <a:cubicBezTo>
                  <a:pt x="4628325" y="407474"/>
                  <a:pt x="4620255" y="399404"/>
                  <a:pt x="4620255" y="389449"/>
                </a:cubicBezTo>
                <a:cubicBezTo>
                  <a:pt x="4620255" y="379494"/>
                  <a:pt x="4628325" y="371425"/>
                  <a:pt x="4638280" y="371425"/>
                </a:cubicBezTo>
                <a:close/>
                <a:moveTo>
                  <a:pt x="4289808" y="371425"/>
                </a:moveTo>
                <a:cubicBezTo>
                  <a:pt x="4299763" y="371425"/>
                  <a:pt x="4307833" y="379494"/>
                  <a:pt x="4307833" y="389449"/>
                </a:cubicBezTo>
                <a:cubicBezTo>
                  <a:pt x="4307833" y="399404"/>
                  <a:pt x="4299763" y="407474"/>
                  <a:pt x="4289808" y="407474"/>
                </a:cubicBezTo>
                <a:cubicBezTo>
                  <a:pt x="4279854" y="407474"/>
                  <a:pt x="4271784" y="399404"/>
                  <a:pt x="4271784" y="389449"/>
                </a:cubicBezTo>
                <a:cubicBezTo>
                  <a:pt x="4271784" y="379494"/>
                  <a:pt x="4279854" y="371425"/>
                  <a:pt x="4289808" y="371425"/>
                </a:cubicBezTo>
                <a:close/>
                <a:moveTo>
                  <a:pt x="3412620" y="371425"/>
                </a:moveTo>
                <a:cubicBezTo>
                  <a:pt x="3422575" y="371425"/>
                  <a:pt x="3430645" y="379494"/>
                  <a:pt x="3430645" y="389449"/>
                </a:cubicBezTo>
                <a:cubicBezTo>
                  <a:pt x="3430645" y="399404"/>
                  <a:pt x="3422575" y="407474"/>
                  <a:pt x="3412620" y="407474"/>
                </a:cubicBezTo>
                <a:cubicBezTo>
                  <a:pt x="3402666" y="407474"/>
                  <a:pt x="3394596" y="399404"/>
                  <a:pt x="3394596" y="389449"/>
                </a:cubicBezTo>
                <a:cubicBezTo>
                  <a:pt x="3394596" y="379494"/>
                  <a:pt x="3402666" y="371425"/>
                  <a:pt x="3412620" y="371425"/>
                </a:cubicBezTo>
                <a:close/>
                <a:moveTo>
                  <a:pt x="3286449" y="371425"/>
                </a:moveTo>
                <a:cubicBezTo>
                  <a:pt x="3296404" y="371425"/>
                  <a:pt x="3304474" y="379494"/>
                  <a:pt x="3304474" y="389449"/>
                </a:cubicBezTo>
                <a:cubicBezTo>
                  <a:pt x="3304474" y="399404"/>
                  <a:pt x="3296404" y="407474"/>
                  <a:pt x="3286449" y="407474"/>
                </a:cubicBezTo>
                <a:cubicBezTo>
                  <a:pt x="3276494" y="407474"/>
                  <a:pt x="3268424" y="399404"/>
                  <a:pt x="3268424" y="389449"/>
                </a:cubicBezTo>
                <a:cubicBezTo>
                  <a:pt x="3268424" y="379494"/>
                  <a:pt x="3276494" y="371425"/>
                  <a:pt x="3286449" y="371425"/>
                </a:cubicBezTo>
                <a:close/>
                <a:moveTo>
                  <a:pt x="2204985" y="371425"/>
                </a:moveTo>
                <a:cubicBezTo>
                  <a:pt x="2214940" y="371425"/>
                  <a:pt x="2223010" y="379494"/>
                  <a:pt x="2223010" y="389449"/>
                </a:cubicBezTo>
                <a:cubicBezTo>
                  <a:pt x="2223010" y="399404"/>
                  <a:pt x="2214940" y="407474"/>
                  <a:pt x="2204985" y="407474"/>
                </a:cubicBezTo>
                <a:cubicBezTo>
                  <a:pt x="2195031" y="407474"/>
                  <a:pt x="2186961" y="399404"/>
                  <a:pt x="2186961" y="389449"/>
                </a:cubicBezTo>
                <a:cubicBezTo>
                  <a:pt x="2186961" y="379494"/>
                  <a:pt x="2195031" y="371425"/>
                  <a:pt x="2204985" y="371425"/>
                </a:cubicBezTo>
                <a:close/>
                <a:moveTo>
                  <a:pt x="1033398" y="371425"/>
                </a:moveTo>
                <a:cubicBezTo>
                  <a:pt x="1043353" y="371425"/>
                  <a:pt x="1051423" y="379494"/>
                  <a:pt x="1051423" y="389449"/>
                </a:cubicBezTo>
                <a:cubicBezTo>
                  <a:pt x="1051423" y="399404"/>
                  <a:pt x="1043353" y="407474"/>
                  <a:pt x="1033398" y="407474"/>
                </a:cubicBezTo>
                <a:cubicBezTo>
                  <a:pt x="1023444" y="407474"/>
                  <a:pt x="1015374" y="399404"/>
                  <a:pt x="1015374" y="389449"/>
                </a:cubicBezTo>
                <a:cubicBezTo>
                  <a:pt x="1015374" y="379494"/>
                  <a:pt x="1023444" y="371425"/>
                  <a:pt x="1033398" y="371425"/>
                </a:cubicBezTo>
                <a:close/>
                <a:moveTo>
                  <a:pt x="432585" y="371425"/>
                </a:moveTo>
                <a:cubicBezTo>
                  <a:pt x="442540" y="371425"/>
                  <a:pt x="450610" y="379494"/>
                  <a:pt x="450610" y="389449"/>
                </a:cubicBezTo>
                <a:cubicBezTo>
                  <a:pt x="450610" y="399404"/>
                  <a:pt x="442540" y="407474"/>
                  <a:pt x="432585" y="407474"/>
                </a:cubicBezTo>
                <a:cubicBezTo>
                  <a:pt x="422631" y="407474"/>
                  <a:pt x="414561" y="399404"/>
                  <a:pt x="414561" y="389449"/>
                </a:cubicBezTo>
                <a:cubicBezTo>
                  <a:pt x="414561" y="379494"/>
                  <a:pt x="422631" y="371425"/>
                  <a:pt x="432585" y="371425"/>
                </a:cubicBezTo>
                <a:close/>
                <a:moveTo>
                  <a:pt x="4037466" y="365417"/>
                </a:moveTo>
                <a:cubicBezTo>
                  <a:pt x="4047421" y="365417"/>
                  <a:pt x="4055491" y="373487"/>
                  <a:pt x="4055491" y="383441"/>
                </a:cubicBezTo>
                <a:cubicBezTo>
                  <a:pt x="4055491" y="393396"/>
                  <a:pt x="4047421" y="401466"/>
                  <a:pt x="4037466" y="401466"/>
                </a:cubicBezTo>
                <a:cubicBezTo>
                  <a:pt x="4027511" y="401466"/>
                  <a:pt x="4019441" y="393396"/>
                  <a:pt x="4019441" y="383441"/>
                </a:cubicBezTo>
                <a:cubicBezTo>
                  <a:pt x="4019441" y="373487"/>
                  <a:pt x="4027511" y="365417"/>
                  <a:pt x="4037466" y="365417"/>
                </a:cubicBezTo>
                <a:close/>
                <a:moveTo>
                  <a:pt x="2943986" y="365417"/>
                </a:moveTo>
                <a:cubicBezTo>
                  <a:pt x="2953941" y="365417"/>
                  <a:pt x="2962011" y="373487"/>
                  <a:pt x="2962011" y="383441"/>
                </a:cubicBezTo>
                <a:cubicBezTo>
                  <a:pt x="2962011" y="393396"/>
                  <a:pt x="2953941" y="401466"/>
                  <a:pt x="2943986" y="401466"/>
                </a:cubicBezTo>
                <a:cubicBezTo>
                  <a:pt x="2934031" y="401466"/>
                  <a:pt x="2925962" y="393396"/>
                  <a:pt x="2925962" y="383441"/>
                </a:cubicBezTo>
                <a:cubicBezTo>
                  <a:pt x="2925962" y="373487"/>
                  <a:pt x="2934031" y="365417"/>
                  <a:pt x="2943986" y="365417"/>
                </a:cubicBezTo>
                <a:close/>
                <a:moveTo>
                  <a:pt x="2811807" y="365417"/>
                </a:moveTo>
                <a:cubicBezTo>
                  <a:pt x="2821762" y="365417"/>
                  <a:pt x="2829832" y="373487"/>
                  <a:pt x="2829832" y="383441"/>
                </a:cubicBezTo>
                <a:cubicBezTo>
                  <a:pt x="2829832" y="393396"/>
                  <a:pt x="2821762" y="401466"/>
                  <a:pt x="2811807" y="401466"/>
                </a:cubicBezTo>
                <a:cubicBezTo>
                  <a:pt x="2801853" y="401466"/>
                  <a:pt x="2793783" y="393396"/>
                  <a:pt x="2793783" y="383441"/>
                </a:cubicBezTo>
                <a:cubicBezTo>
                  <a:pt x="2793783" y="373487"/>
                  <a:pt x="2801853" y="365417"/>
                  <a:pt x="2811807" y="365417"/>
                </a:cubicBezTo>
                <a:close/>
                <a:moveTo>
                  <a:pt x="5899988" y="353401"/>
                </a:moveTo>
                <a:cubicBezTo>
                  <a:pt x="5909943" y="353401"/>
                  <a:pt x="5918013" y="361471"/>
                  <a:pt x="5918013" y="371425"/>
                </a:cubicBezTo>
                <a:cubicBezTo>
                  <a:pt x="5918013" y="381380"/>
                  <a:pt x="5909943" y="389450"/>
                  <a:pt x="5899988" y="389450"/>
                </a:cubicBezTo>
                <a:cubicBezTo>
                  <a:pt x="5890033" y="389450"/>
                  <a:pt x="5881963" y="381380"/>
                  <a:pt x="5881963" y="371425"/>
                </a:cubicBezTo>
                <a:cubicBezTo>
                  <a:pt x="5881963" y="361471"/>
                  <a:pt x="5890033" y="353401"/>
                  <a:pt x="5899988" y="353401"/>
                </a:cubicBezTo>
                <a:close/>
                <a:moveTo>
                  <a:pt x="4842556" y="353401"/>
                </a:moveTo>
                <a:cubicBezTo>
                  <a:pt x="4852511" y="353401"/>
                  <a:pt x="4860581" y="361471"/>
                  <a:pt x="4860581" y="371425"/>
                </a:cubicBezTo>
                <a:cubicBezTo>
                  <a:pt x="4860581" y="381380"/>
                  <a:pt x="4852511" y="389450"/>
                  <a:pt x="4842556" y="389450"/>
                </a:cubicBezTo>
                <a:cubicBezTo>
                  <a:pt x="4832601" y="389450"/>
                  <a:pt x="4824532" y="381380"/>
                  <a:pt x="4824532" y="371425"/>
                </a:cubicBezTo>
                <a:cubicBezTo>
                  <a:pt x="4824532" y="361471"/>
                  <a:pt x="4832601" y="353401"/>
                  <a:pt x="4842556" y="353401"/>
                </a:cubicBezTo>
                <a:close/>
                <a:moveTo>
                  <a:pt x="4518117" y="353401"/>
                </a:moveTo>
                <a:cubicBezTo>
                  <a:pt x="4528072" y="353401"/>
                  <a:pt x="4536142" y="361471"/>
                  <a:pt x="4536142" y="371425"/>
                </a:cubicBezTo>
                <a:cubicBezTo>
                  <a:pt x="4536142" y="381380"/>
                  <a:pt x="4528072" y="389450"/>
                  <a:pt x="4518117" y="389450"/>
                </a:cubicBezTo>
                <a:cubicBezTo>
                  <a:pt x="4508162" y="389450"/>
                  <a:pt x="4500092" y="381380"/>
                  <a:pt x="4500092" y="371425"/>
                </a:cubicBezTo>
                <a:cubicBezTo>
                  <a:pt x="4500092" y="361471"/>
                  <a:pt x="4508162" y="353401"/>
                  <a:pt x="4518117" y="353401"/>
                </a:cubicBezTo>
                <a:close/>
                <a:moveTo>
                  <a:pt x="4403962" y="353401"/>
                </a:moveTo>
                <a:cubicBezTo>
                  <a:pt x="4413917" y="353401"/>
                  <a:pt x="4421987" y="361471"/>
                  <a:pt x="4421987" y="371425"/>
                </a:cubicBezTo>
                <a:cubicBezTo>
                  <a:pt x="4421987" y="381380"/>
                  <a:pt x="4413917" y="389450"/>
                  <a:pt x="4403962" y="389450"/>
                </a:cubicBezTo>
                <a:cubicBezTo>
                  <a:pt x="4394008" y="389450"/>
                  <a:pt x="4385938" y="381380"/>
                  <a:pt x="4385938" y="371425"/>
                </a:cubicBezTo>
                <a:cubicBezTo>
                  <a:pt x="4385938" y="361471"/>
                  <a:pt x="4394008" y="353401"/>
                  <a:pt x="4403962" y="353401"/>
                </a:cubicBezTo>
                <a:close/>
                <a:moveTo>
                  <a:pt x="4151621" y="353401"/>
                </a:moveTo>
                <a:cubicBezTo>
                  <a:pt x="4161576" y="353401"/>
                  <a:pt x="4169646" y="361471"/>
                  <a:pt x="4169646" y="371425"/>
                </a:cubicBezTo>
                <a:cubicBezTo>
                  <a:pt x="4169646" y="381380"/>
                  <a:pt x="4161576" y="389450"/>
                  <a:pt x="4151621" y="389450"/>
                </a:cubicBezTo>
                <a:cubicBezTo>
                  <a:pt x="4141666" y="389450"/>
                  <a:pt x="4133597" y="381380"/>
                  <a:pt x="4133597" y="371425"/>
                </a:cubicBezTo>
                <a:cubicBezTo>
                  <a:pt x="4133597" y="361471"/>
                  <a:pt x="4141666" y="353401"/>
                  <a:pt x="4151621" y="353401"/>
                </a:cubicBezTo>
                <a:close/>
                <a:moveTo>
                  <a:pt x="3911295" y="347392"/>
                </a:moveTo>
                <a:cubicBezTo>
                  <a:pt x="3921250" y="347392"/>
                  <a:pt x="3929320" y="355462"/>
                  <a:pt x="3929320" y="365417"/>
                </a:cubicBezTo>
                <a:cubicBezTo>
                  <a:pt x="3929320" y="375371"/>
                  <a:pt x="3921250" y="383441"/>
                  <a:pt x="3911295" y="383441"/>
                </a:cubicBezTo>
                <a:cubicBezTo>
                  <a:pt x="3901340" y="383441"/>
                  <a:pt x="3893271" y="375371"/>
                  <a:pt x="3893271" y="365417"/>
                </a:cubicBezTo>
                <a:cubicBezTo>
                  <a:pt x="3893271" y="355462"/>
                  <a:pt x="3901340" y="347392"/>
                  <a:pt x="3911295" y="347392"/>
                </a:cubicBezTo>
                <a:close/>
                <a:moveTo>
                  <a:pt x="2078814" y="347392"/>
                </a:moveTo>
                <a:cubicBezTo>
                  <a:pt x="2088769" y="347392"/>
                  <a:pt x="2096839" y="355462"/>
                  <a:pt x="2096839" y="365417"/>
                </a:cubicBezTo>
                <a:cubicBezTo>
                  <a:pt x="2096839" y="375371"/>
                  <a:pt x="2088769" y="383441"/>
                  <a:pt x="2078814" y="383441"/>
                </a:cubicBezTo>
                <a:cubicBezTo>
                  <a:pt x="2068860" y="383441"/>
                  <a:pt x="2060790" y="375371"/>
                  <a:pt x="2060790" y="365417"/>
                </a:cubicBezTo>
                <a:cubicBezTo>
                  <a:pt x="2060790" y="355462"/>
                  <a:pt x="2068860" y="347392"/>
                  <a:pt x="2078814" y="347392"/>
                </a:cubicBezTo>
                <a:close/>
                <a:moveTo>
                  <a:pt x="1345823" y="347392"/>
                </a:moveTo>
                <a:cubicBezTo>
                  <a:pt x="1355777" y="347392"/>
                  <a:pt x="1363847" y="355462"/>
                  <a:pt x="1363847" y="365417"/>
                </a:cubicBezTo>
                <a:cubicBezTo>
                  <a:pt x="1363847" y="375371"/>
                  <a:pt x="1355777" y="383441"/>
                  <a:pt x="1345823" y="383441"/>
                </a:cubicBezTo>
                <a:cubicBezTo>
                  <a:pt x="1335868" y="383441"/>
                  <a:pt x="1327798" y="375371"/>
                  <a:pt x="1327798" y="365417"/>
                </a:cubicBezTo>
                <a:cubicBezTo>
                  <a:pt x="1327798" y="355462"/>
                  <a:pt x="1335868" y="347392"/>
                  <a:pt x="1345823" y="347392"/>
                </a:cubicBezTo>
                <a:close/>
                <a:moveTo>
                  <a:pt x="1556107" y="341384"/>
                </a:moveTo>
                <a:cubicBezTo>
                  <a:pt x="1566061" y="341384"/>
                  <a:pt x="1574131" y="349453"/>
                  <a:pt x="1574131" y="359408"/>
                </a:cubicBezTo>
                <a:cubicBezTo>
                  <a:pt x="1574131" y="369363"/>
                  <a:pt x="1566061" y="377433"/>
                  <a:pt x="1556107" y="377433"/>
                </a:cubicBezTo>
                <a:cubicBezTo>
                  <a:pt x="1546152" y="377433"/>
                  <a:pt x="1538082" y="369363"/>
                  <a:pt x="1538082" y="359408"/>
                </a:cubicBezTo>
                <a:cubicBezTo>
                  <a:pt x="1538082" y="349453"/>
                  <a:pt x="1546152" y="341384"/>
                  <a:pt x="1556107" y="341384"/>
                </a:cubicBezTo>
                <a:close/>
                <a:moveTo>
                  <a:pt x="306414" y="341384"/>
                </a:moveTo>
                <a:cubicBezTo>
                  <a:pt x="316369" y="341384"/>
                  <a:pt x="324439" y="349453"/>
                  <a:pt x="324439" y="359408"/>
                </a:cubicBezTo>
                <a:cubicBezTo>
                  <a:pt x="324439" y="369363"/>
                  <a:pt x="316369" y="377433"/>
                  <a:pt x="306414" y="377433"/>
                </a:cubicBezTo>
                <a:cubicBezTo>
                  <a:pt x="296460" y="377433"/>
                  <a:pt x="288390" y="369363"/>
                  <a:pt x="288390" y="359408"/>
                </a:cubicBezTo>
                <a:cubicBezTo>
                  <a:pt x="288390" y="349453"/>
                  <a:pt x="296460" y="341384"/>
                  <a:pt x="306414" y="341384"/>
                </a:cubicBezTo>
                <a:close/>
                <a:moveTo>
                  <a:pt x="6206403" y="335376"/>
                </a:moveTo>
                <a:cubicBezTo>
                  <a:pt x="6216358" y="335376"/>
                  <a:pt x="6224428" y="343446"/>
                  <a:pt x="6224428" y="353400"/>
                </a:cubicBezTo>
                <a:cubicBezTo>
                  <a:pt x="6224428" y="363355"/>
                  <a:pt x="6216358" y="371425"/>
                  <a:pt x="6206403" y="371425"/>
                </a:cubicBezTo>
                <a:cubicBezTo>
                  <a:pt x="6196449" y="371425"/>
                  <a:pt x="6188379" y="363355"/>
                  <a:pt x="6188379" y="353400"/>
                </a:cubicBezTo>
                <a:cubicBezTo>
                  <a:pt x="6188379" y="343446"/>
                  <a:pt x="6196449" y="335376"/>
                  <a:pt x="6206403" y="335376"/>
                </a:cubicBezTo>
                <a:close/>
                <a:moveTo>
                  <a:pt x="1670261" y="335376"/>
                </a:moveTo>
                <a:cubicBezTo>
                  <a:pt x="1680216" y="335376"/>
                  <a:pt x="1688286" y="343446"/>
                  <a:pt x="1688286" y="353400"/>
                </a:cubicBezTo>
                <a:cubicBezTo>
                  <a:pt x="1688286" y="363355"/>
                  <a:pt x="1680216" y="371425"/>
                  <a:pt x="1670261" y="371425"/>
                </a:cubicBezTo>
                <a:cubicBezTo>
                  <a:pt x="1660307" y="371425"/>
                  <a:pt x="1652237" y="363355"/>
                  <a:pt x="1652237" y="353400"/>
                </a:cubicBezTo>
                <a:cubicBezTo>
                  <a:pt x="1652237" y="343446"/>
                  <a:pt x="1660307" y="335376"/>
                  <a:pt x="1670261" y="335376"/>
                </a:cubicBezTo>
                <a:close/>
                <a:moveTo>
                  <a:pt x="5767809" y="329368"/>
                </a:moveTo>
                <a:cubicBezTo>
                  <a:pt x="5777764" y="329368"/>
                  <a:pt x="5785834" y="337438"/>
                  <a:pt x="5785834" y="347392"/>
                </a:cubicBezTo>
                <a:cubicBezTo>
                  <a:pt x="5785834" y="357347"/>
                  <a:pt x="5777764" y="365417"/>
                  <a:pt x="5767809" y="365417"/>
                </a:cubicBezTo>
                <a:cubicBezTo>
                  <a:pt x="5757854" y="365417"/>
                  <a:pt x="5749785" y="357347"/>
                  <a:pt x="5749785" y="347392"/>
                </a:cubicBezTo>
                <a:cubicBezTo>
                  <a:pt x="5749785" y="337438"/>
                  <a:pt x="5757854" y="329368"/>
                  <a:pt x="5767809" y="329368"/>
                </a:cubicBezTo>
                <a:close/>
                <a:moveTo>
                  <a:pt x="3797141" y="329368"/>
                </a:moveTo>
                <a:cubicBezTo>
                  <a:pt x="3807096" y="329368"/>
                  <a:pt x="3815166" y="337438"/>
                  <a:pt x="3815166" y="347392"/>
                </a:cubicBezTo>
                <a:cubicBezTo>
                  <a:pt x="3815166" y="357347"/>
                  <a:pt x="3807096" y="365417"/>
                  <a:pt x="3797141" y="365417"/>
                </a:cubicBezTo>
                <a:cubicBezTo>
                  <a:pt x="3787186" y="365417"/>
                  <a:pt x="3779116" y="357347"/>
                  <a:pt x="3779116" y="347392"/>
                </a:cubicBezTo>
                <a:cubicBezTo>
                  <a:pt x="3779116" y="337438"/>
                  <a:pt x="3787186" y="329368"/>
                  <a:pt x="3797141" y="329368"/>
                </a:cubicBezTo>
                <a:close/>
                <a:moveTo>
                  <a:pt x="2673619" y="329368"/>
                </a:moveTo>
                <a:cubicBezTo>
                  <a:pt x="2683574" y="329368"/>
                  <a:pt x="2691644" y="337438"/>
                  <a:pt x="2691644" y="347392"/>
                </a:cubicBezTo>
                <a:cubicBezTo>
                  <a:pt x="2691644" y="357347"/>
                  <a:pt x="2683574" y="365417"/>
                  <a:pt x="2673619" y="365417"/>
                </a:cubicBezTo>
                <a:cubicBezTo>
                  <a:pt x="2663664" y="365417"/>
                  <a:pt x="2655595" y="357347"/>
                  <a:pt x="2655595" y="347392"/>
                </a:cubicBezTo>
                <a:cubicBezTo>
                  <a:pt x="2655595" y="337438"/>
                  <a:pt x="2663664" y="329368"/>
                  <a:pt x="2673619" y="329368"/>
                </a:cubicBezTo>
                <a:close/>
                <a:moveTo>
                  <a:pt x="1898570" y="329368"/>
                </a:moveTo>
                <a:cubicBezTo>
                  <a:pt x="1908525" y="329368"/>
                  <a:pt x="1916595" y="337438"/>
                  <a:pt x="1916595" y="347392"/>
                </a:cubicBezTo>
                <a:cubicBezTo>
                  <a:pt x="1916595" y="357347"/>
                  <a:pt x="1908525" y="365417"/>
                  <a:pt x="1898570" y="365417"/>
                </a:cubicBezTo>
                <a:cubicBezTo>
                  <a:pt x="1888616" y="365417"/>
                  <a:pt x="1880546" y="357347"/>
                  <a:pt x="1880546" y="347392"/>
                </a:cubicBezTo>
                <a:cubicBezTo>
                  <a:pt x="1880546" y="337438"/>
                  <a:pt x="1888616" y="329368"/>
                  <a:pt x="1898570" y="329368"/>
                </a:cubicBezTo>
                <a:close/>
                <a:moveTo>
                  <a:pt x="66089" y="323360"/>
                </a:moveTo>
                <a:cubicBezTo>
                  <a:pt x="76044" y="323360"/>
                  <a:pt x="84114" y="331430"/>
                  <a:pt x="84114" y="341384"/>
                </a:cubicBezTo>
                <a:cubicBezTo>
                  <a:pt x="84114" y="351339"/>
                  <a:pt x="76044" y="359409"/>
                  <a:pt x="66089" y="359409"/>
                </a:cubicBezTo>
                <a:cubicBezTo>
                  <a:pt x="56135" y="359409"/>
                  <a:pt x="48065" y="351339"/>
                  <a:pt x="48065" y="341384"/>
                </a:cubicBezTo>
                <a:cubicBezTo>
                  <a:pt x="48065" y="331430"/>
                  <a:pt x="56135" y="323360"/>
                  <a:pt x="66089" y="323360"/>
                </a:cubicBezTo>
                <a:close/>
                <a:moveTo>
                  <a:pt x="5647646" y="317352"/>
                </a:moveTo>
                <a:cubicBezTo>
                  <a:pt x="5657601" y="317352"/>
                  <a:pt x="5665671" y="325422"/>
                  <a:pt x="5665671" y="335377"/>
                </a:cubicBezTo>
                <a:cubicBezTo>
                  <a:pt x="5665671" y="345331"/>
                  <a:pt x="5657601" y="353401"/>
                  <a:pt x="5647646" y="353401"/>
                </a:cubicBezTo>
                <a:cubicBezTo>
                  <a:pt x="5637691" y="353401"/>
                  <a:pt x="5629622" y="345331"/>
                  <a:pt x="5629622" y="335377"/>
                </a:cubicBezTo>
                <a:cubicBezTo>
                  <a:pt x="5629622" y="325422"/>
                  <a:pt x="5637691" y="317352"/>
                  <a:pt x="5647646" y="317352"/>
                </a:cubicBezTo>
                <a:close/>
                <a:moveTo>
                  <a:pt x="3064148" y="311344"/>
                </a:moveTo>
                <a:cubicBezTo>
                  <a:pt x="3074103" y="311344"/>
                  <a:pt x="3082173" y="319413"/>
                  <a:pt x="3082173" y="329368"/>
                </a:cubicBezTo>
                <a:cubicBezTo>
                  <a:pt x="3082173" y="339323"/>
                  <a:pt x="3074103" y="347393"/>
                  <a:pt x="3064148" y="347393"/>
                </a:cubicBezTo>
                <a:cubicBezTo>
                  <a:pt x="3054193" y="347393"/>
                  <a:pt x="3046124" y="339323"/>
                  <a:pt x="3046124" y="329368"/>
                </a:cubicBezTo>
                <a:cubicBezTo>
                  <a:pt x="3046124" y="319413"/>
                  <a:pt x="3054193" y="311344"/>
                  <a:pt x="3064148" y="311344"/>
                </a:cubicBezTo>
                <a:close/>
                <a:moveTo>
                  <a:pt x="2553457" y="311344"/>
                </a:moveTo>
                <a:cubicBezTo>
                  <a:pt x="2563412" y="311344"/>
                  <a:pt x="2571482" y="319413"/>
                  <a:pt x="2571482" y="329368"/>
                </a:cubicBezTo>
                <a:cubicBezTo>
                  <a:pt x="2571482" y="339323"/>
                  <a:pt x="2563412" y="347393"/>
                  <a:pt x="2553457" y="347393"/>
                </a:cubicBezTo>
                <a:cubicBezTo>
                  <a:pt x="2543502" y="347393"/>
                  <a:pt x="2535433" y="339323"/>
                  <a:pt x="2535433" y="329368"/>
                </a:cubicBezTo>
                <a:cubicBezTo>
                  <a:pt x="2535433" y="319413"/>
                  <a:pt x="2543502" y="311344"/>
                  <a:pt x="2553457" y="311344"/>
                </a:cubicBezTo>
                <a:close/>
                <a:moveTo>
                  <a:pt x="6098257" y="305335"/>
                </a:moveTo>
                <a:cubicBezTo>
                  <a:pt x="6108212" y="305335"/>
                  <a:pt x="6116282" y="313405"/>
                  <a:pt x="6116282" y="323359"/>
                </a:cubicBezTo>
                <a:cubicBezTo>
                  <a:pt x="6116282" y="333314"/>
                  <a:pt x="6108212" y="341384"/>
                  <a:pt x="6098257" y="341384"/>
                </a:cubicBezTo>
                <a:cubicBezTo>
                  <a:pt x="6088302" y="341384"/>
                  <a:pt x="6080233" y="333314"/>
                  <a:pt x="6080233" y="323359"/>
                </a:cubicBezTo>
                <a:cubicBezTo>
                  <a:pt x="6080233" y="313405"/>
                  <a:pt x="6088302" y="305335"/>
                  <a:pt x="6098257" y="305335"/>
                </a:cubicBezTo>
                <a:close/>
                <a:moveTo>
                  <a:pt x="1231667" y="305335"/>
                </a:moveTo>
                <a:cubicBezTo>
                  <a:pt x="1241622" y="305335"/>
                  <a:pt x="1249692" y="313405"/>
                  <a:pt x="1249692" y="323359"/>
                </a:cubicBezTo>
                <a:cubicBezTo>
                  <a:pt x="1249692" y="333314"/>
                  <a:pt x="1241622" y="341384"/>
                  <a:pt x="1231667" y="341384"/>
                </a:cubicBezTo>
                <a:cubicBezTo>
                  <a:pt x="1221713" y="341384"/>
                  <a:pt x="1213643" y="333314"/>
                  <a:pt x="1213643" y="323359"/>
                </a:cubicBezTo>
                <a:cubicBezTo>
                  <a:pt x="1213643" y="313405"/>
                  <a:pt x="1221713" y="305335"/>
                  <a:pt x="1231667" y="305335"/>
                </a:cubicBezTo>
                <a:close/>
                <a:moveTo>
                  <a:pt x="174235" y="305335"/>
                </a:moveTo>
                <a:cubicBezTo>
                  <a:pt x="184190" y="305335"/>
                  <a:pt x="192260" y="313405"/>
                  <a:pt x="192260" y="323359"/>
                </a:cubicBezTo>
                <a:cubicBezTo>
                  <a:pt x="192260" y="333314"/>
                  <a:pt x="184190" y="341384"/>
                  <a:pt x="174235" y="341384"/>
                </a:cubicBezTo>
                <a:cubicBezTo>
                  <a:pt x="164281" y="341384"/>
                  <a:pt x="156211" y="333314"/>
                  <a:pt x="156211" y="323359"/>
                </a:cubicBezTo>
                <a:cubicBezTo>
                  <a:pt x="156211" y="313405"/>
                  <a:pt x="164281" y="305335"/>
                  <a:pt x="174235" y="305335"/>
                </a:cubicBezTo>
                <a:close/>
                <a:moveTo>
                  <a:pt x="3520767" y="299327"/>
                </a:moveTo>
                <a:cubicBezTo>
                  <a:pt x="3530722" y="299327"/>
                  <a:pt x="3538792" y="307397"/>
                  <a:pt x="3538792" y="317351"/>
                </a:cubicBezTo>
                <a:cubicBezTo>
                  <a:pt x="3538792" y="327306"/>
                  <a:pt x="3530722" y="335376"/>
                  <a:pt x="3520767" y="335376"/>
                </a:cubicBezTo>
                <a:cubicBezTo>
                  <a:pt x="3510812" y="335376"/>
                  <a:pt x="3502743" y="327306"/>
                  <a:pt x="3502743" y="317351"/>
                </a:cubicBezTo>
                <a:cubicBezTo>
                  <a:pt x="3502743" y="307397"/>
                  <a:pt x="3510812" y="299327"/>
                  <a:pt x="3520767" y="299327"/>
                </a:cubicBezTo>
                <a:close/>
                <a:moveTo>
                  <a:pt x="5347240" y="293319"/>
                </a:moveTo>
                <a:cubicBezTo>
                  <a:pt x="5357195" y="293319"/>
                  <a:pt x="5365265" y="301389"/>
                  <a:pt x="5365265" y="311343"/>
                </a:cubicBezTo>
                <a:cubicBezTo>
                  <a:pt x="5365265" y="321298"/>
                  <a:pt x="5357195" y="329368"/>
                  <a:pt x="5347240" y="329368"/>
                </a:cubicBezTo>
                <a:cubicBezTo>
                  <a:pt x="5337285" y="329368"/>
                  <a:pt x="5329216" y="321298"/>
                  <a:pt x="5329216" y="311343"/>
                </a:cubicBezTo>
                <a:cubicBezTo>
                  <a:pt x="5329216" y="301389"/>
                  <a:pt x="5337285" y="293319"/>
                  <a:pt x="5347240" y="293319"/>
                </a:cubicBezTo>
                <a:close/>
                <a:moveTo>
                  <a:pt x="2439302" y="293319"/>
                </a:moveTo>
                <a:cubicBezTo>
                  <a:pt x="2449257" y="293319"/>
                  <a:pt x="2457327" y="301389"/>
                  <a:pt x="2457327" y="311343"/>
                </a:cubicBezTo>
                <a:cubicBezTo>
                  <a:pt x="2457327" y="321298"/>
                  <a:pt x="2449257" y="329368"/>
                  <a:pt x="2439302" y="329368"/>
                </a:cubicBezTo>
                <a:cubicBezTo>
                  <a:pt x="2429347" y="329368"/>
                  <a:pt x="2421278" y="321298"/>
                  <a:pt x="2421278" y="311343"/>
                </a:cubicBezTo>
                <a:cubicBezTo>
                  <a:pt x="2421278" y="301389"/>
                  <a:pt x="2429347" y="293319"/>
                  <a:pt x="2439302" y="293319"/>
                </a:cubicBezTo>
                <a:close/>
                <a:moveTo>
                  <a:pt x="2301115" y="293319"/>
                </a:moveTo>
                <a:cubicBezTo>
                  <a:pt x="2311070" y="293319"/>
                  <a:pt x="2319140" y="301389"/>
                  <a:pt x="2319140" y="311343"/>
                </a:cubicBezTo>
                <a:cubicBezTo>
                  <a:pt x="2319140" y="321298"/>
                  <a:pt x="2311070" y="329368"/>
                  <a:pt x="2301115" y="329368"/>
                </a:cubicBezTo>
                <a:cubicBezTo>
                  <a:pt x="2291161" y="329368"/>
                  <a:pt x="2283091" y="321298"/>
                  <a:pt x="2283091" y="311343"/>
                </a:cubicBezTo>
                <a:cubicBezTo>
                  <a:pt x="2283091" y="301389"/>
                  <a:pt x="2291161" y="293319"/>
                  <a:pt x="2301115" y="293319"/>
                </a:cubicBezTo>
                <a:close/>
                <a:moveTo>
                  <a:pt x="1447960" y="293319"/>
                </a:moveTo>
                <a:cubicBezTo>
                  <a:pt x="1457915" y="293319"/>
                  <a:pt x="1465985" y="301389"/>
                  <a:pt x="1465985" y="311343"/>
                </a:cubicBezTo>
                <a:cubicBezTo>
                  <a:pt x="1465985" y="321298"/>
                  <a:pt x="1457915" y="329368"/>
                  <a:pt x="1447960" y="329368"/>
                </a:cubicBezTo>
                <a:cubicBezTo>
                  <a:pt x="1438006" y="329368"/>
                  <a:pt x="1429936" y="321298"/>
                  <a:pt x="1429936" y="311343"/>
                </a:cubicBezTo>
                <a:cubicBezTo>
                  <a:pt x="1429936" y="301389"/>
                  <a:pt x="1438006" y="293319"/>
                  <a:pt x="1447960" y="293319"/>
                </a:cubicBezTo>
                <a:close/>
                <a:moveTo>
                  <a:pt x="901219" y="293319"/>
                </a:moveTo>
                <a:cubicBezTo>
                  <a:pt x="911174" y="293319"/>
                  <a:pt x="919244" y="301389"/>
                  <a:pt x="919244" y="311343"/>
                </a:cubicBezTo>
                <a:cubicBezTo>
                  <a:pt x="919244" y="321298"/>
                  <a:pt x="911174" y="329368"/>
                  <a:pt x="901219" y="329368"/>
                </a:cubicBezTo>
                <a:cubicBezTo>
                  <a:pt x="891265" y="329368"/>
                  <a:pt x="883195" y="321298"/>
                  <a:pt x="883195" y="311343"/>
                </a:cubicBezTo>
                <a:cubicBezTo>
                  <a:pt x="883195" y="301389"/>
                  <a:pt x="891265" y="293319"/>
                  <a:pt x="901219" y="293319"/>
                </a:cubicBezTo>
                <a:close/>
                <a:moveTo>
                  <a:pt x="552748" y="293319"/>
                </a:moveTo>
                <a:cubicBezTo>
                  <a:pt x="562703" y="293319"/>
                  <a:pt x="570773" y="301389"/>
                  <a:pt x="570773" y="311343"/>
                </a:cubicBezTo>
                <a:cubicBezTo>
                  <a:pt x="570773" y="321298"/>
                  <a:pt x="562703" y="329368"/>
                  <a:pt x="552748" y="329368"/>
                </a:cubicBezTo>
                <a:cubicBezTo>
                  <a:pt x="542794" y="329368"/>
                  <a:pt x="534724" y="321298"/>
                  <a:pt x="534724" y="311343"/>
                </a:cubicBezTo>
                <a:cubicBezTo>
                  <a:pt x="534724" y="301389"/>
                  <a:pt x="542794" y="293319"/>
                  <a:pt x="552748" y="293319"/>
                </a:cubicBezTo>
                <a:close/>
                <a:moveTo>
                  <a:pt x="6326566" y="287311"/>
                </a:moveTo>
                <a:cubicBezTo>
                  <a:pt x="6336521" y="287311"/>
                  <a:pt x="6344591" y="295381"/>
                  <a:pt x="6344591" y="305336"/>
                </a:cubicBezTo>
                <a:cubicBezTo>
                  <a:pt x="6344591" y="315290"/>
                  <a:pt x="6336522" y="323360"/>
                  <a:pt x="6326566" y="323360"/>
                </a:cubicBezTo>
                <a:cubicBezTo>
                  <a:pt x="6316612" y="323360"/>
                  <a:pt x="6308542" y="315290"/>
                  <a:pt x="6308542" y="305336"/>
                </a:cubicBezTo>
                <a:cubicBezTo>
                  <a:pt x="6308542" y="295381"/>
                  <a:pt x="6316611" y="287311"/>
                  <a:pt x="6326566" y="287311"/>
                </a:cubicBezTo>
                <a:close/>
                <a:moveTo>
                  <a:pt x="5503451" y="287311"/>
                </a:moveTo>
                <a:cubicBezTo>
                  <a:pt x="5513406" y="287311"/>
                  <a:pt x="5521476" y="295381"/>
                  <a:pt x="5521476" y="305336"/>
                </a:cubicBezTo>
                <a:cubicBezTo>
                  <a:pt x="5521476" y="315290"/>
                  <a:pt x="5513406" y="323360"/>
                  <a:pt x="5503451" y="323360"/>
                </a:cubicBezTo>
                <a:cubicBezTo>
                  <a:pt x="5493496" y="323360"/>
                  <a:pt x="5485427" y="315290"/>
                  <a:pt x="5485427" y="305336"/>
                </a:cubicBezTo>
                <a:cubicBezTo>
                  <a:pt x="5485427" y="295381"/>
                  <a:pt x="5493496" y="287311"/>
                  <a:pt x="5503451" y="287311"/>
                </a:cubicBezTo>
                <a:close/>
                <a:moveTo>
                  <a:pt x="1808448" y="287311"/>
                </a:moveTo>
                <a:cubicBezTo>
                  <a:pt x="1818403" y="287311"/>
                  <a:pt x="1826473" y="295381"/>
                  <a:pt x="1826473" y="305336"/>
                </a:cubicBezTo>
                <a:cubicBezTo>
                  <a:pt x="1826473" y="315290"/>
                  <a:pt x="1818403" y="323360"/>
                  <a:pt x="1808448" y="323360"/>
                </a:cubicBezTo>
                <a:cubicBezTo>
                  <a:pt x="1798494" y="323360"/>
                  <a:pt x="1790424" y="315290"/>
                  <a:pt x="1790424" y="305336"/>
                </a:cubicBezTo>
                <a:cubicBezTo>
                  <a:pt x="1790424" y="295381"/>
                  <a:pt x="1798494" y="287311"/>
                  <a:pt x="1808448" y="287311"/>
                </a:cubicBezTo>
                <a:close/>
                <a:moveTo>
                  <a:pt x="672910" y="287311"/>
                </a:moveTo>
                <a:cubicBezTo>
                  <a:pt x="682865" y="287311"/>
                  <a:pt x="690935" y="295381"/>
                  <a:pt x="690935" y="305336"/>
                </a:cubicBezTo>
                <a:cubicBezTo>
                  <a:pt x="690935" y="315290"/>
                  <a:pt x="682865" y="323360"/>
                  <a:pt x="672910" y="323360"/>
                </a:cubicBezTo>
                <a:cubicBezTo>
                  <a:pt x="662956" y="323360"/>
                  <a:pt x="654886" y="315290"/>
                  <a:pt x="654886" y="305336"/>
                </a:cubicBezTo>
                <a:cubicBezTo>
                  <a:pt x="654886" y="295381"/>
                  <a:pt x="662956" y="287311"/>
                  <a:pt x="672910" y="287311"/>
                </a:cubicBezTo>
                <a:close/>
                <a:moveTo>
                  <a:pt x="4710377" y="275295"/>
                </a:moveTo>
                <a:cubicBezTo>
                  <a:pt x="4720332" y="275295"/>
                  <a:pt x="4728402" y="283365"/>
                  <a:pt x="4728402" y="293319"/>
                </a:cubicBezTo>
                <a:cubicBezTo>
                  <a:pt x="4728402" y="303274"/>
                  <a:pt x="4720332" y="311344"/>
                  <a:pt x="4710377" y="311344"/>
                </a:cubicBezTo>
                <a:cubicBezTo>
                  <a:pt x="4700423" y="311344"/>
                  <a:pt x="4692353" y="303274"/>
                  <a:pt x="4692353" y="293319"/>
                </a:cubicBezTo>
                <a:cubicBezTo>
                  <a:pt x="4692353" y="283365"/>
                  <a:pt x="4700423" y="275295"/>
                  <a:pt x="4710377" y="275295"/>
                </a:cubicBezTo>
                <a:close/>
                <a:moveTo>
                  <a:pt x="4962719" y="269287"/>
                </a:moveTo>
                <a:cubicBezTo>
                  <a:pt x="4972674" y="269287"/>
                  <a:pt x="4980744" y="277357"/>
                  <a:pt x="4980744" y="287311"/>
                </a:cubicBezTo>
                <a:cubicBezTo>
                  <a:pt x="4980744" y="297266"/>
                  <a:pt x="4972674" y="305336"/>
                  <a:pt x="4962719" y="305336"/>
                </a:cubicBezTo>
                <a:cubicBezTo>
                  <a:pt x="4952764" y="305336"/>
                  <a:pt x="4944695" y="297266"/>
                  <a:pt x="4944695" y="287311"/>
                </a:cubicBezTo>
                <a:cubicBezTo>
                  <a:pt x="4944695" y="277357"/>
                  <a:pt x="4952764" y="269287"/>
                  <a:pt x="4962719" y="269287"/>
                </a:cubicBezTo>
                <a:close/>
                <a:moveTo>
                  <a:pt x="3652945" y="269287"/>
                </a:moveTo>
                <a:cubicBezTo>
                  <a:pt x="3662900" y="269287"/>
                  <a:pt x="3670970" y="277357"/>
                  <a:pt x="3670970" y="287311"/>
                </a:cubicBezTo>
                <a:cubicBezTo>
                  <a:pt x="3670970" y="297266"/>
                  <a:pt x="3662900" y="305336"/>
                  <a:pt x="3652945" y="305336"/>
                </a:cubicBezTo>
                <a:cubicBezTo>
                  <a:pt x="3642991" y="305336"/>
                  <a:pt x="3634921" y="297266"/>
                  <a:pt x="3634921" y="287311"/>
                </a:cubicBezTo>
                <a:cubicBezTo>
                  <a:pt x="3634921" y="277357"/>
                  <a:pt x="3642991" y="269287"/>
                  <a:pt x="3652945" y="269287"/>
                </a:cubicBezTo>
                <a:close/>
                <a:moveTo>
                  <a:pt x="1123520" y="269287"/>
                </a:moveTo>
                <a:cubicBezTo>
                  <a:pt x="1133475" y="269287"/>
                  <a:pt x="1141545" y="277357"/>
                  <a:pt x="1141545" y="287311"/>
                </a:cubicBezTo>
                <a:cubicBezTo>
                  <a:pt x="1141545" y="297266"/>
                  <a:pt x="1133475" y="305336"/>
                  <a:pt x="1123520" y="305336"/>
                </a:cubicBezTo>
                <a:cubicBezTo>
                  <a:pt x="1113566" y="305336"/>
                  <a:pt x="1105496" y="297266"/>
                  <a:pt x="1105496" y="287311"/>
                </a:cubicBezTo>
                <a:cubicBezTo>
                  <a:pt x="1105496" y="277357"/>
                  <a:pt x="1113566" y="269287"/>
                  <a:pt x="1123520" y="269287"/>
                </a:cubicBezTo>
                <a:close/>
                <a:moveTo>
                  <a:pt x="5112922" y="263279"/>
                </a:moveTo>
                <a:cubicBezTo>
                  <a:pt x="5122877" y="263279"/>
                  <a:pt x="5130947" y="271349"/>
                  <a:pt x="5130947" y="281303"/>
                </a:cubicBezTo>
                <a:cubicBezTo>
                  <a:pt x="5130947" y="291258"/>
                  <a:pt x="5122877" y="299328"/>
                  <a:pt x="5112922" y="299328"/>
                </a:cubicBezTo>
                <a:cubicBezTo>
                  <a:pt x="5102967" y="299328"/>
                  <a:pt x="5094898" y="291258"/>
                  <a:pt x="5094898" y="281303"/>
                </a:cubicBezTo>
                <a:cubicBezTo>
                  <a:pt x="5094898" y="271349"/>
                  <a:pt x="5102967" y="263279"/>
                  <a:pt x="5112922" y="263279"/>
                </a:cubicBezTo>
                <a:close/>
                <a:moveTo>
                  <a:pt x="4217710" y="263279"/>
                </a:moveTo>
                <a:cubicBezTo>
                  <a:pt x="4227665" y="263279"/>
                  <a:pt x="4235735" y="271349"/>
                  <a:pt x="4235735" y="281303"/>
                </a:cubicBezTo>
                <a:cubicBezTo>
                  <a:pt x="4235735" y="291258"/>
                  <a:pt x="4227665" y="299328"/>
                  <a:pt x="4217710" y="299328"/>
                </a:cubicBezTo>
                <a:cubicBezTo>
                  <a:pt x="4207755" y="299328"/>
                  <a:pt x="4199685" y="291258"/>
                  <a:pt x="4199685" y="281303"/>
                </a:cubicBezTo>
                <a:cubicBezTo>
                  <a:pt x="4199685" y="271349"/>
                  <a:pt x="4207755" y="263279"/>
                  <a:pt x="4217710" y="263279"/>
                </a:cubicBezTo>
                <a:close/>
                <a:moveTo>
                  <a:pt x="3190319" y="263279"/>
                </a:moveTo>
                <a:cubicBezTo>
                  <a:pt x="3200274" y="263279"/>
                  <a:pt x="3208344" y="271349"/>
                  <a:pt x="3208344" y="281303"/>
                </a:cubicBezTo>
                <a:cubicBezTo>
                  <a:pt x="3208344" y="291258"/>
                  <a:pt x="3200274" y="299328"/>
                  <a:pt x="3190319" y="299328"/>
                </a:cubicBezTo>
                <a:cubicBezTo>
                  <a:pt x="3180364" y="299328"/>
                  <a:pt x="3172295" y="291258"/>
                  <a:pt x="3172295" y="281303"/>
                </a:cubicBezTo>
                <a:cubicBezTo>
                  <a:pt x="3172295" y="271349"/>
                  <a:pt x="3180364" y="263279"/>
                  <a:pt x="3190319" y="263279"/>
                </a:cubicBezTo>
                <a:close/>
                <a:moveTo>
                  <a:pt x="5996118" y="257270"/>
                </a:moveTo>
                <a:cubicBezTo>
                  <a:pt x="6006073" y="257270"/>
                  <a:pt x="6014143" y="265340"/>
                  <a:pt x="6014143" y="275295"/>
                </a:cubicBezTo>
                <a:cubicBezTo>
                  <a:pt x="6014143" y="285249"/>
                  <a:pt x="6006073" y="293319"/>
                  <a:pt x="5996118" y="293319"/>
                </a:cubicBezTo>
                <a:cubicBezTo>
                  <a:pt x="5986164" y="293319"/>
                  <a:pt x="5978094" y="285249"/>
                  <a:pt x="5978094" y="275295"/>
                </a:cubicBezTo>
                <a:cubicBezTo>
                  <a:pt x="5978094" y="265340"/>
                  <a:pt x="5986164" y="257270"/>
                  <a:pt x="5996118" y="257270"/>
                </a:cubicBezTo>
                <a:close/>
                <a:moveTo>
                  <a:pt x="5233085" y="257270"/>
                </a:moveTo>
                <a:cubicBezTo>
                  <a:pt x="5243040" y="257270"/>
                  <a:pt x="5251110" y="265340"/>
                  <a:pt x="5251110" y="275295"/>
                </a:cubicBezTo>
                <a:cubicBezTo>
                  <a:pt x="5251110" y="285249"/>
                  <a:pt x="5243040" y="293319"/>
                  <a:pt x="5233085" y="293319"/>
                </a:cubicBezTo>
                <a:cubicBezTo>
                  <a:pt x="5223130" y="293319"/>
                  <a:pt x="5215061" y="285249"/>
                  <a:pt x="5215061" y="275295"/>
                </a:cubicBezTo>
                <a:cubicBezTo>
                  <a:pt x="5215061" y="265340"/>
                  <a:pt x="5223130" y="257270"/>
                  <a:pt x="5233085" y="257270"/>
                </a:cubicBezTo>
                <a:close/>
                <a:moveTo>
                  <a:pt x="4584206" y="257270"/>
                </a:moveTo>
                <a:cubicBezTo>
                  <a:pt x="4594161" y="257270"/>
                  <a:pt x="4602231" y="265340"/>
                  <a:pt x="4602231" y="275295"/>
                </a:cubicBezTo>
                <a:cubicBezTo>
                  <a:pt x="4602231" y="285249"/>
                  <a:pt x="4594161" y="293319"/>
                  <a:pt x="4584206" y="293319"/>
                </a:cubicBezTo>
                <a:cubicBezTo>
                  <a:pt x="4574252" y="293319"/>
                  <a:pt x="4566182" y="285249"/>
                  <a:pt x="4566182" y="275295"/>
                </a:cubicBezTo>
                <a:cubicBezTo>
                  <a:pt x="4566182" y="265340"/>
                  <a:pt x="4574252" y="257270"/>
                  <a:pt x="4584206" y="257270"/>
                </a:cubicBezTo>
                <a:close/>
                <a:moveTo>
                  <a:pt x="2156921" y="257270"/>
                </a:moveTo>
                <a:cubicBezTo>
                  <a:pt x="2166875" y="257270"/>
                  <a:pt x="2174945" y="265340"/>
                  <a:pt x="2174945" y="275295"/>
                </a:cubicBezTo>
                <a:cubicBezTo>
                  <a:pt x="2174945" y="285249"/>
                  <a:pt x="2166875" y="293319"/>
                  <a:pt x="2156921" y="293319"/>
                </a:cubicBezTo>
                <a:cubicBezTo>
                  <a:pt x="2146966" y="293319"/>
                  <a:pt x="2138896" y="285249"/>
                  <a:pt x="2138896" y="275295"/>
                </a:cubicBezTo>
                <a:cubicBezTo>
                  <a:pt x="2138896" y="265340"/>
                  <a:pt x="2146966" y="257270"/>
                  <a:pt x="2156921" y="257270"/>
                </a:cubicBezTo>
                <a:close/>
                <a:moveTo>
                  <a:pt x="781057" y="257270"/>
                </a:moveTo>
                <a:cubicBezTo>
                  <a:pt x="791012" y="257270"/>
                  <a:pt x="799082" y="265340"/>
                  <a:pt x="799082" y="275295"/>
                </a:cubicBezTo>
                <a:cubicBezTo>
                  <a:pt x="799082" y="285249"/>
                  <a:pt x="791012" y="293319"/>
                  <a:pt x="781057" y="293319"/>
                </a:cubicBezTo>
                <a:cubicBezTo>
                  <a:pt x="771103" y="293319"/>
                  <a:pt x="763033" y="285249"/>
                  <a:pt x="763033" y="275295"/>
                </a:cubicBezTo>
                <a:cubicBezTo>
                  <a:pt x="763033" y="265340"/>
                  <a:pt x="771103" y="257270"/>
                  <a:pt x="781057" y="257270"/>
                </a:cubicBezTo>
                <a:close/>
                <a:moveTo>
                  <a:pt x="420569" y="257270"/>
                </a:moveTo>
                <a:cubicBezTo>
                  <a:pt x="430524" y="257270"/>
                  <a:pt x="438594" y="265340"/>
                  <a:pt x="438594" y="275295"/>
                </a:cubicBezTo>
                <a:cubicBezTo>
                  <a:pt x="438594" y="285249"/>
                  <a:pt x="430524" y="293319"/>
                  <a:pt x="420569" y="293319"/>
                </a:cubicBezTo>
                <a:cubicBezTo>
                  <a:pt x="410615" y="293319"/>
                  <a:pt x="402545" y="285249"/>
                  <a:pt x="402545" y="275295"/>
                </a:cubicBezTo>
                <a:cubicBezTo>
                  <a:pt x="402545" y="265340"/>
                  <a:pt x="410615" y="257270"/>
                  <a:pt x="420569" y="257270"/>
                </a:cubicBezTo>
                <a:close/>
                <a:moveTo>
                  <a:pt x="5845915" y="245254"/>
                </a:moveTo>
                <a:cubicBezTo>
                  <a:pt x="5855870" y="245254"/>
                  <a:pt x="5863940" y="253324"/>
                  <a:pt x="5863940" y="263278"/>
                </a:cubicBezTo>
                <a:cubicBezTo>
                  <a:pt x="5863940" y="273233"/>
                  <a:pt x="5855870" y="281303"/>
                  <a:pt x="5845915" y="281303"/>
                </a:cubicBezTo>
                <a:cubicBezTo>
                  <a:pt x="5835961" y="281303"/>
                  <a:pt x="5827891" y="273233"/>
                  <a:pt x="5827891" y="263278"/>
                </a:cubicBezTo>
                <a:cubicBezTo>
                  <a:pt x="5827891" y="253324"/>
                  <a:pt x="5835961" y="245254"/>
                  <a:pt x="5845915" y="245254"/>
                </a:cubicBezTo>
                <a:close/>
                <a:moveTo>
                  <a:pt x="4013434" y="245254"/>
                </a:moveTo>
                <a:cubicBezTo>
                  <a:pt x="4023389" y="245254"/>
                  <a:pt x="4031459" y="253324"/>
                  <a:pt x="4031459" y="263278"/>
                </a:cubicBezTo>
                <a:cubicBezTo>
                  <a:pt x="4031459" y="273233"/>
                  <a:pt x="4023389" y="281303"/>
                  <a:pt x="4013434" y="281303"/>
                </a:cubicBezTo>
                <a:cubicBezTo>
                  <a:pt x="4003480" y="281303"/>
                  <a:pt x="3995410" y="273233"/>
                  <a:pt x="3995410" y="263278"/>
                </a:cubicBezTo>
                <a:cubicBezTo>
                  <a:pt x="3995410" y="253324"/>
                  <a:pt x="4003480" y="245254"/>
                  <a:pt x="4013434" y="245254"/>
                </a:cubicBezTo>
                <a:close/>
                <a:moveTo>
                  <a:pt x="2841847" y="245254"/>
                </a:moveTo>
                <a:cubicBezTo>
                  <a:pt x="2851802" y="245254"/>
                  <a:pt x="2859872" y="253324"/>
                  <a:pt x="2859872" y="263278"/>
                </a:cubicBezTo>
                <a:cubicBezTo>
                  <a:pt x="2859872" y="273233"/>
                  <a:pt x="2851802" y="281303"/>
                  <a:pt x="2841847" y="281303"/>
                </a:cubicBezTo>
                <a:cubicBezTo>
                  <a:pt x="2831893" y="281303"/>
                  <a:pt x="2823823" y="273233"/>
                  <a:pt x="2823823" y="263278"/>
                </a:cubicBezTo>
                <a:cubicBezTo>
                  <a:pt x="2823823" y="253324"/>
                  <a:pt x="2831893" y="245254"/>
                  <a:pt x="2841847" y="245254"/>
                </a:cubicBezTo>
                <a:close/>
                <a:moveTo>
                  <a:pt x="2006717" y="245254"/>
                </a:moveTo>
                <a:cubicBezTo>
                  <a:pt x="2016671" y="245254"/>
                  <a:pt x="2024741" y="253324"/>
                  <a:pt x="2024741" y="263278"/>
                </a:cubicBezTo>
                <a:cubicBezTo>
                  <a:pt x="2024741" y="273233"/>
                  <a:pt x="2016671" y="281303"/>
                  <a:pt x="2006717" y="281303"/>
                </a:cubicBezTo>
                <a:cubicBezTo>
                  <a:pt x="1996762" y="281303"/>
                  <a:pt x="1988692" y="273233"/>
                  <a:pt x="1988692" y="263278"/>
                </a:cubicBezTo>
                <a:cubicBezTo>
                  <a:pt x="1988692" y="253324"/>
                  <a:pt x="1996762" y="245254"/>
                  <a:pt x="2006717" y="245254"/>
                </a:cubicBezTo>
                <a:close/>
                <a:moveTo>
                  <a:pt x="1009366" y="245254"/>
                </a:moveTo>
                <a:cubicBezTo>
                  <a:pt x="1019321" y="245254"/>
                  <a:pt x="1027391" y="253324"/>
                  <a:pt x="1027391" y="263278"/>
                </a:cubicBezTo>
                <a:cubicBezTo>
                  <a:pt x="1027391" y="273233"/>
                  <a:pt x="1019321" y="281303"/>
                  <a:pt x="1009366" y="281303"/>
                </a:cubicBezTo>
                <a:cubicBezTo>
                  <a:pt x="999412" y="281303"/>
                  <a:pt x="991342" y="273233"/>
                  <a:pt x="991342" y="263278"/>
                </a:cubicBezTo>
                <a:cubicBezTo>
                  <a:pt x="991342" y="253324"/>
                  <a:pt x="999412" y="245254"/>
                  <a:pt x="1009366" y="245254"/>
                </a:cubicBezTo>
                <a:close/>
                <a:moveTo>
                  <a:pt x="4337873" y="239246"/>
                </a:moveTo>
                <a:cubicBezTo>
                  <a:pt x="4347828" y="239246"/>
                  <a:pt x="4355898" y="247316"/>
                  <a:pt x="4355898" y="257270"/>
                </a:cubicBezTo>
                <a:cubicBezTo>
                  <a:pt x="4355898" y="267225"/>
                  <a:pt x="4347828" y="275295"/>
                  <a:pt x="4337873" y="275295"/>
                </a:cubicBezTo>
                <a:cubicBezTo>
                  <a:pt x="4327918" y="275295"/>
                  <a:pt x="4319848" y="267225"/>
                  <a:pt x="4319848" y="257270"/>
                </a:cubicBezTo>
                <a:cubicBezTo>
                  <a:pt x="4319848" y="247316"/>
                  <a:pt x="4327918" y="239246"/>
                  <a:pt x="4337873" y="239246"/>
                </a:cubicBezTo>
                <a:close/>
                <a:moveTo>
                  <a:pt x="3310482" y="239246"/>
                </a:moveTo>
                <a:cubicBezTo>
                  <a:pt x="3320437" y="239246"/>
                  <a:pt x="3328507" y="247316"/>
                  <a:pt x="3328507" y="257270"/>
                </a:cubicBezTo>
                <a:cubicBezTo>
                  <a:pt x="3328507" y="267225"/>
                  <a:pt x="3320437" y="275295"/>
                  <a:pt x="3310482" y="275295"/>
                </a:cubicBezTo>
                <a:cubicBezTo>
                  <a:pt x="3300527" y="275295"/>
                  <a:pt x="3292458" y="267225"/>
                  <a:pt x="3292458" y="257270"/>
                </a:cubicBezTo>
                <a:cubicBezTo>
                  <a:pt x="3292458" y="247316"/>
                  <a:pt x="3300527" y="239246"/>
                  <a:pt x="3310482" y="239246"/>
                </a:cubicBezTo>
                <a:close/>
                <a:moveTo>
                  <a:pt x="3418628" y="233238"/>
                </a:moveTo>
                <a:cubicBezTo>
                  <a:pt x="3428583" y="233238"/>
                  <a:pt x="3436653" y="241308"/>
                  <a:pt x="3436653" y="251262"/>
                </a:cubicBezTo>
                <a:cubicBezTo>
                  <a:pt x="3436653" y="261217"/>
                  <a:pt x="3428583" y="269287"/>
                  <a:pt x="3418628" y="269287"/>
                </a:cubicBezTo>
                <a:cubicBezTo>
                  <a:pt x="3408674" y="269287"/>
                  <a:pt x="3400604" y="261217"/>
                  <a:pt x="3400604" y="251262"/>
                </a:cubicBezTo>
                <a:cubicBezTo>
                  <a:pt x="3400604" y="241308"/>
                  <a:pt x="3408674" y="233238"/>
                  <a:pt x="3418628" y="233238"/>
                </a:cubicBezTo>
                <a:close/>
                <a:moveTo>
                  <a:pt x="4836548" y="227230"/>
                </a:moveTo>
                <a:cubicBezTo>
                  <a:pt x="4846503" y="227230"/>
                  <a:pt x="4854573" y="235300"/>
                  <a:pt x="4854573" y="245255"/>
                </a:cubicBezTo>
                <a:cubicBezTo>
                  <a:pt x="4854573" y="255209"/>
                  <a:pt x="4846503" y="263279"/>
                  <a:pt x="4836548" y="263279"/>
                </a:cubicBezTo>
                <a:cubicBezTo>
                  <a:pt x="4826593" y="263279"/>
                  <a:pt x="4818524" y="255209"/>
                  <a:pt x="4818524" y="245255"/>
                </a:cubicBezTo>
                <a:cubicBezTo>
                  <a:pt x="4818524" y="235300"/>
                  <a:pt x="4826593" y="227230"/>
                  <a:pt x="4836548" y="227230"/>
                </a:cubicBezTo>
                <a:close/>
                <a:moveTo>
                  <a:pt x="2949994" y="227230"/>
                </a:moveTo>
                <a:cubicBezTo>
                  <a:pt x="2959949" y="227230"/>
                  <a:pt x="2968019" y="235300"/>
                  <a:pt x="2968019" y="245255"/>
                </a:cubicBezTo>
                <a:cubicBezTo>
                  <a:pt x="2968019" y="255209"/>
                  <a:pt x="2959949" y="263279"/>
                  <a:pt x="2949994" y="263279"/>
                </a:cubicBezTo>
                <a:cubicBezTo>
                  <a:pt x="2940039" y="263279"/>
                  <a:pt x="2931970" y="255209"/>
                  <a:pt x="2931970" y="245255"/>
                </a:cubicBezTo>
                <a:cubicBezTo>
                  <a:pt x="2931970" y="235300"/>
                  <a:pt x="2940039" y="227230"/>
                  <a:pt x="2949994" y="227230"/>
                </a:cubicBezTo>
                <a:close/>
                <a:moveTo>
                  <a:pt x="2727693" y="227230"/>
                </a:moveTo>
                <a:cubicBezTo>
                  <a:pt x="2737648" y="227230"/>
                  <a:pt x="2745718" y="235300"/>
                  <a:pt x="2745718" y="245255"/>
                </a:cubicBezTo>
                <a:cubicBezTo>
                  <a:pt x="2745718" y="255209"/>
                  <a:pt x="2737648" y="263279"/>
                  <a:pt x="2727693" y="263279"/>
                </a:cubicBezTo>
                <a:cubicBezTo>
                  <a:pt x="2717739" y="263279"/>
                  <a:pt x="2709669" y="255209"/>
                  <a:pt x="2709669" y="245255"/>
                </a:cubicBezTo>
                <a:cubicBezTo>
                  <a:pt x="2709669" y="235300"/>
                  <a:pt x="2717739" y="227230"/>
                  <a:pt x="2727693" y="227230"/>
                </a:cubicBezTo>
                <a:close/>
                <a:moveTo>
                  <a:pt x="270365" y="227230"/>
                </a:moveTo>
                <a:cubicBezTo>
                  <a:pt x="280320" y="227230"/>
                  <a:pt x="288390" y="235300"/>
                  <a:pt x="288390" y="245255"/>
                </a:cubicBezTo>
                <a:cubicBezTo>
                  <a:pt x="288390" y="255209"/>
                  <a:pt x="280320" y="263279"/>
                  <a:pt x="270365" y="263279"/>
                </a:cubicBezTo>
                <a:cubicBezTo>
                  <a:pt x="260411" y="263279"/>
                  <a:pt x="252341" y="255209"/>
                  <a:pt x="252341" y="245255"/>
                </a:cubicBezTo>
                <a:cubicBezTo>
                  <a:pt x="252341" y="235300"/>
                  <a:pt x="260411" y="227230"/>
                  <a:pt x="270365" y="227230"/>
                </a:cubicBezTo>
                <a:close/>
                <a:moveTo>
                  <a:pt x="3893271" y="221222"/>
                </a:moveTo>
                <a:cubicBezTo>
                  <a:pt x="3903226" y="221222"/>
                  <a:pt x="3911296" y="229291"/>
                  <a:pt x="3911296" y="239246"/>
                </a:cubicBezTo>
                <a:cubicBezTo>
                  <a:pt x="3911296" y="249201"/>
                  <a:pt x="3903226" y="257271"/>
                  <a:pt x="3893271" y="257271"/>
                </a:cubicBezTo>
                <a:cubicBezTo>
                  <a:pt x="3883317" y="257271"/>
                  <a:pt x="3875247" y="249201"/>
                  <a:pt x="3875247" y="239246"/>
                </a:cubicBezTo>
                <a:cubicBezTo>
                  <a:pt x="3875247" y="229291"/>
                  <a:pt x="3883317" y="221222"/>
                  <a:pt x="3893271" y="221222"/>
                </a:cubicBezTo>
                <a:close/>
                <a:moveTo>
                  <a:pt x="1682277" y="221222"/>
                </a:moveTo>
                <a:cubicBezTo>
                  <a:pt x="1692232" y="221222"/>
                  <a:pt x="1700302" y="229291"/>
                  <a:pt x="1700302" y="239246"/>
                </a:cubicBezTo>
                <a:cubicBezTo>
                  <a:pt x="1700302" y="249201"/>
                  <a:pt x="1692232" y="257271"/>
                  <a:pt x="1682277" y="257271"/>
                </a:cubicBezTo>
                <a:cubicBezTo>
                  <a:pt x="1672323" y="257271"/>
                  <a:pt x="1664253" y="249201"/>
                  <a:pt x="1664253" y="239246"/>
                </a:cubicBezTo>
                <a:cubicBezTo>
                  <a:pt x="1664253" y="229291"/>
                  <a:pt x="1672323" y="221222"/>
                  <a:pt x="1682277" y="221222"/>
                </a:cubicBezTo>
                <a:close/>
                <a:moveTo>
                  <a:pt x="4458036" y="215213"/>
                </a:moveTo>
                <a:cubicBezTo>
                  <a:pt x="4467991" y="215213"/>
                  <a:pt x="4476061" y="223283"/>
                  <a:pt x="4476061" y="233237"/>
                </a:cubicBezTo>
                <a:cubicBezTo>
                  <a:pt x="4476061" y="243192"/>
                  <a:pt x="4467991" y="251262"/>
                  <a:pt x="4458036" y="251262"/>
                </a:cubicBezTo>
                <a:cubicBezTo>
                  <a:pt x="4448081" y="251262"/>
                  <a:pt x="4440011" y="243192"/>
                  <a:pt x="4440011" y="233237"/>
                </a:cubicBezTo>
                <a:cubicBezTo>
                  <a:pt x="4440011" y="223283"/>
                  <a:pt x="4448081" y="215213"/>
                  <a:pt x="4458036" y="215213"/>
                </a:cubicBezTo>
                <a:close/>
                <a:moveTo>
                  <a:pt x="3767100" y="215213"/>
                </a:moveTo>
                <a:cubicBezTo>
                  <a:pt x="3777055" y="215213"/>
                  <a:pt x="3785125" y="223283"/>
                  <a:pt x="3785125" y="233237"/>
                </a:cubicBezTo>
                <a:cubicBezTo>
                  <a:pt x="3785125" y="243192"/>
                  <a:pt x="3777055" y="251262"/>
                  <a:pt x="3767100" y="251262"/>
                </a:cubicBezTo>
                <a:cubicBezTo>
                  <a:pt x="3757145" y="251262"/>
                  <a:pt x="3749075" y="243192"/>
                  <a:pt x="3749075" y="233237"/>
                </a:cubicBezTo>
                <a:cubicBezTo>
                  <a:pt x="3749075" y="223283"/>
                  <a:pt x="3757145" y="215213"/>
                  <a:pt x="3767100" y="215213"/>
                </a:cubicBezTo>
                <a:close/>
                <a:moveTo>
                  <a:pt x="6224427" y="209205"/>
                </a:moveTo>
                <a:cubicBezTo>
                  <a:pt x="6234382" y="209205"/>
                  <a:pt x="6242452" y="217275"/>
                  <a:pt x="6242452" y="227229"/>
                </a:cubicBezTo>
                <a:cubicBezTo>
                  <a:pt x="6242452" y="237184"/>
                  <a:pt x="6234382" y="245254"/>
                  <a:pt x="6224427" y="245254"/>
                </a:cubicBezTo>
                <a:cubicBezTo>
                  <a:pt x="6214472" y="245254"/>
                  <a:pt x="6206403" y="237184"/>
                  <a:pt x="6206403" y="227229"/>
                </a:cubicBezTo>
                <a:cubicBezTo>
                  <a:pt x="6206403" y="217275"/>
                  <a:pt x="6214472" y="209205"/>
                  <a:pt x="6224427" y="209205"/>
                </a:cubicBezTo>
                <a:close/>
                <a:moveTo>
                  <a:pt x="1315782" y="209205"/>
                </a:moveTo>
                <a:cubicBezTo>
                  <a:pt x="1325736" y="209205"/>
                  <a:pt x="1333806" y="217275"/>
                  <a:pt x="1333806" y="227229"/>
                </a:cubicBezTo>
                <a:cubicBezTo>
                  <a:pt x="1333806" y="237184"/>
                  <a:pt x="1325736" y="245254"/>
                  <a:pt x="1315782" y="245254"/>
                </a:cubicBezTo>
                <a:cubicBezTo>
                  <a:pt x="1305827" y="245254"/>
                  <a:pt x="1297757" y="237184"/>
                  <a:pt x="1297757" y="227229"/>
                </a:cubicBezTo>
                <a:cubicBezTo>
                  <a:pt x="1297757" y="217275"/>
                  <a:pt x="1305827" y="209205"/>
                  <a:pt x="1315782" y="209205"/>
                </a:cubicBezTo>
                <a:close/>
                <a:moveTo>
                  <a:pt x="5713736" y="203197"/>
                </a:moveTo>
                <a:cubicBezTo>
                  <a:pt x="5723691" y="203197"/>
                  <a:pt x="5731761" y="211267"/>
                  <a:pt x="5731761" y="221221"/>
                </a:cubicBezTo>
                <a:cubicBezTo>
                  <a:pt x="5731761" y="231176"/>
                  <a:pt x="5723691" y="239246"/>
                  <a:pt x="5713736" y="239246"/>
                </a:cubicBezTo>
                <a:cubicBezTo>
                  <a:pt x="5703781" y="239246"/>
                  <a:pt x="5695712" y="231176"/>
                  <a:pt x="5695712" y="221221"/>
                </a:cubicBezTo>
                <a:cubicBezTo>
                  <a:pt x="5695712" y="211267"/>
                  <a:pt x="5703781" y="203197"/>
                  <a:pt x="5713736" y="203197"/>
                </a:cubicBezTo>
                <a:close/>
                <a:moveTo>
                  <a:pt x="1550098" y="203197"/>
                </a:moveTo>
                <a:cubicBezTo>
                  <a:pt x="1560053" y="203197"/>
                  <a:pt x="1568123" y="211267"/>
                  <a:pt x="1568123" y="221221"/>
                </a:cubicBezTo>
                <a:cubicBezTo>
                  <a:pt x="1568123" y="231176"/>
                  <a:pt x="1560053" y="239246"/>
                  <a:pt x="1550098" y="239246"/>
                </a:cubicBezTo>
                <a:cubicBezTo>
                  <a:pt x="1540144" y="239246"/>
                  <a:pt x="1532074" y="231176"/>
                  <a:pt x="1532074" y="221221"/>
                </a:cubicBezTo>
                <a:cubicBezTo>
                  <a:pt x="1532074" y="211267"/>
                  <a:pt x="1540144" y="203197"/>
                  <a:pt x="1550098" y="203197"/>
                </a:cubicBezTo>
                <a:close/>
                <a:moveTo>
                  <a:pt x="5587565" y="197189"/>
                </a:moveTo>
                <a:cubicBezTo>
                  <a:pt x="5597520" y="197189"/>
                  <a:pt x="5605590" y="205259"/>
                  <a:pt x="5605590" y="215214"/>
                </a:cubicBezTo>
                <a:cubicBezTo>
                  <a:pt x="5605590" y="225168"/>
                  <a:pt x="5597520" y="233238"/>
                  <a:pt x="5587565" y="233238"/>
                </a:cubicBezTo>
                <a:cubicBezTo>
                  <a:pt x="5577610" y="233238"/>
                  <a:pt x="5569541" y="225168"/>
                  <a:pt x="5569541" y="215214"/>
                </a:cubicBezTo>
                <a:cubicBezTo>
                  <a:pt x="5569541" y="205259"/>
                  <a:pt x="5577610" y="197189"/>
                  <a:pt x="5587565" y="197189"/>
                </a:cubicBezTo>
                <a:close/>
                <a:moveTo>
                  <a:pt x="4121580" y="197189"/>
                </a:moveTo>
                <a:cubicBezTo>
                  <a:pt x="4131535" y="197189"/>
                  <a:pt x="4139605" y="205259"/>
                  <a:pt x="4139605" y="215214"/>
                </a:cubicBezTo>
                <a:cubicBezTo>
                  <a:pt x="4139605" y="225168"/>
                  <a:pt x="4131535" y="233238"/>
                  <a:pt x="4121580" y="233238"/>
                </a:cubicBezTo>
                <a:cubicBezTo>
                  <a:pt x="4111625" y="233238"/>
                  <a:pt x="4103556" y="225168"/>
                  <a:pt x="4103556" y="215214"/>
                </a:cubicBezTo>
                <a:cubicBezTo>
                  <a:pt x="4103556" y="205259"/>
                  <a:pt x="4111625" y="197189"/>
                  <a:pt x="4121580" y="197189"/>
                </a:cubicBezTo>
                <a:close/>
                <a:moveTo>
                  <a:pt x="3076164" y="197189"/>
                </a:moveTo>
                <a:cubicBezTo>
                  <a:pt x="3086119" y="197189"/>
                  <a:pt x="3094189" y="205259"/>
                  <a:pt x="3094189" y="215214"/>
                </a:cubicBezTo>
                <a:cubicBezTo>
                  <a:pt x="3094189" y="225168"/>
                  <a:pt x="3086119" y="233238"/>
                  <a:pt x="3076164" y="233238"/>
                </a:cubicBezTo>
                <a:cubicBezTo>
                  <a:pt x="3066209" y="233238"/>
                  <a:pt x="3058139" y="225168"/>
                  <a:pt x="3058139" y="215214"/>
                </a:cubicBezTo>
                <a:cubicBezTo>
                  <a:pt x="3058139" y="205259"/>
                  <a:pt x="3066209" y="197189"/>
                  <a:pt x="3076164" y="197189"/>
                </a:cubicBezTo>
                <a:close/>
                <a:moveTo>
                  <a:pt x="5449378" y="191181"/>
                </a:moveTo>
                <a:cubicBezTo>
                  <a:pt x="5459333" y="191181"/>
                  <a:pt x="5467403" y="199250"/>
                  <a:pt x="5467403" y="209205"/>
                </a:cubicBezTo>
                <a:cubicBezTo>
                  <a:pt x="5467403" y="219160"/>
                  <a:pt x="5459333" y="227230"/>
                  <a:pt x="5449378" y="227230"/>
                </a:cubicBezTo>
                <a:cubicBezTo>
                  <a:pt x="5439423" y="227230"/>
                  <a:pt x="5431353" y="219160"/>
                  <a:pt x="5431353" y="209205"/>
                </a:cubicBezTo>
                <a:cubicBezTo>
                  <a:pt x="5431353" y="199250"/>
                  <a:pt x="5439423" y="191181"/>
                  <a:pt x="5449378" y="191181"/>
                </a:cubicBezTo>
                <a:close/>
                <a:moveTo>
                  <a:pt x="2607530" y="191181"/>
                </a:moveTo>
                <a:cubicBezTo>
                  <a:pt x="2617485" y="191181"/>
                  <a:pt x="2625555" y="199250"/>
                  <a:pt x="2625555" y="209205"/>
                </a:cubicBezTo>
                <a:cubicBezTo>
                  <a:pt x="2625555" y="219160"/>
                  <a:pt x="2617485" y="227230"/>
                  <a:pt x="2607530" y="227230"/>
                </a:cubicBezTo>
                <a:cubicBezTo>
                  <a:pt x="2597576" y="227230"/>
                  <a:pt x="2589506" y="219160"/>
                  <a:pt x="2589506" y="209205"/>
                </a:cubicBezTo>
                <a:cubicBezTo>
                  <a:pt x="2589506" y="199250"/>
                  <a:pt x="2597576" y="191181"/>
                  <a:pt x="2607530" y="191181"/>
                </a:cubicBezTo>
                <a:close/>
                <a:moveTo>
                  <a:pt x="30040" y="191181"/>
                </a:moveTo>
                <a:cubicBezTo>
                  <a:pt x="39995" y="191181"/>
                  <a:pt x="48065" y="199250"/>
                  <a:pt x="48065" y="209205"/>
                </a:cubicBezTo>
                <a:cubicBezTo>
                  <a:pt x="48065" y="219160"/>
                  <a:pt x="39995" y="227230"/>
                  <a:pt x="30040" y="227230"/>
                </a:cubicBezTo>
                <a:cubicBezTo>
                  <a:pt x="20086" y="227230"/>
                  <a:pt x="12016" y="219160"/>
                  <a:pt x="12016" y="209205"/>
                </a:cubicBezTo>
                <a:cubicBezTo>
                  <a:pt x="12016" y="199250"/>
                  <a:pt x="20086" y="191181"/>
                  <a:pt x="30040" y="191181"/>
                </a:cubicBezTo>
                <a:close/>
                <a:moveTo>
                  <a:pt x="6368623" y="185173"/>
                </a:moveTo>
                <a:cubicBezTo>
                  <a:pt x="6378577" y="185173"/>
                  <a:pt x="6386648" y="193243"/>
                  <a:pt x="6386648" y="203197"/>
                </a:cubicBezTo>
                <a:cubicBezTo>
                  <a:pt x="6386648" y="213152"/>
                  <a:pt x="6378578" y="221222"/>
                  <a:pt x="6368623" y="221222"/>
                </a:cubicBezTo>
                <a:cubicBezTo>
                  <a:pt x="6358669" y="221222"/>
                  <a:pt x="6350599" y="213152"/>
                  <a:pt x="6350599" y="203197"/>
                </a:cubicBezTo>
                <a:cubicBezTo>
                  <a:pt x="6350599" y="193243"/>
                  <a:pt x="6358668" y="185173"/>
                  <a:pt x="6368623" y="185173"/>
                </a:cubicBezTo>
                <a:close/>
                <a:moveTo>
                  <a:pt x="2379221" y="179165"/>
                </a:moveTo>
                <a:cubicBezTo>
                  <a:pt x="2389176" y="179165"/>
                  <a:pt x="2397246" y="187235"/>
                  <a:pt x="2397246" y="197189"/>
                </a:cubicBezTo>
                <a:cubicBezTo>
                  <a:pt x="2397246" y="207144"/>
                  <a:pt x="2389176" y="215214"/>
                  <a:pt x="2379221" y="215214"/>
                </a:cubicBezTo>
                <a:cubicBezTo>
                  <a:pt x="2369267" y="215214"/>
                  <a:pt x="2361197" y="207144"/>
                  <a:pt x="2361197" y="197189"/>
                </a:cubicBezTo>
                <a:cubicBezTo>
                  <a:pt x="2361197" y="187235"/>
                  <a:pt x="2369267" y="179165"/>
                  <a:pt x="2379221" y="179165"/>
                </a:cubicBezTo>
                <a:close/>
                <a:moveTo>
                  <a:pt x="2253050" y="179165"/>
                </a:moveTo>
                <a:cubicBezTo>
                  <a:pt x="2263005" y="179165"/>
                  <a:pt x="2271075" y="187235"/>
                  <a:pt x="2271075" y="197189"/>
                </a:cubicBezTo>
                <a:cubicBezTo>
                  <a:pt x="2271075" y="207144"/>
                  <a:pt x="2263005" y="215214"/>
                  <a:pt x="2253050" y="215214"/>
                </a:cubicBezTo>
                <a:cubicBezTo>
                  <a:pt x="2243096" y="215214"/>
                  <a:pt x="2235026" y="207144"/>
                  <a:pt x="2235026" y="197189"/>
                </a:cubicBezTo>
                <a:cubicBezTo>
                  <a:pt x="2235026" y="187235"/>
                  <a:pt x="2243096" y="179165"/>
                  <a:pt x="2253050" y="179165"/>
                </a:cubicBezTo>
                <a:close/>
                <a:moveTo>
                  <a:pt x="624846" y="179165"/>
                </a:moveTo>
                <a:cubicBezTo>
                  <a:pt x="634800" y="179165"/>
                  <a:pt x="642870" y="187235"/>
                  <a:pt x="642870" y="197189"/>
                </a:cubicBezTo>
                <a:cubicBezTo>
                  <a:pt x="642870" y="207144"/>
                  <a:pt x="634800" y="215214"/>
                  <a:pt x="624846" y="215214"/>
                </a:cubicBezTo>
                <a:cubicBezTo>
                  <a:pt x="614891" y="215214"/>
                  <a:pt x="606821" y="207144"/>
                  <a:pt x="606821" y="197189"/>
                </a:cubicBezTo>
                <a:cubicBezTo>
                  <a:pt x="606821" y="187235"/>
                  <a:pt x="614891" y="179165"/>
                  <a:pt x="624846" y="179165"/>
                </a:cubicBezTo>
                <a:close/>
                <a:moveTo>
                  <a:pt x="6116281" y="167148"/>
                </a:moveTo>
                <a:cubicBezTo>
                  <a:pt x="6126236" y="167148"/>
                  <a:pt x="6134306" y="175218"/>
                  <a:pt x="6134306" y="185173"/>
                </a:cubicBezTo>
                <a:cubicBezTo>
                  <a:pt x="6134306" y="195127"/>
                  <a:pt x="6126236" y="203197"/>
                  <a:pt x="6116281" y="203197"/>
                </a:cubicBezTo>
                <a:cubicBezTo>
                  <a:pt x="6106327" y="203197"/>
                  <a:pt x="6098257" y="195127"/>
                  <a:pt x="6098257" y="185173"/>
                </a:cubicBezTo>
                <a:cubicBezTo>
                  <a:pt x="6098257" y="175218"/>
                  <a:pt x="6106327" y="167148"/>
                  <a:pt x="6116281" y="167148"/>
                </a:cubicBezTo>
                <a:close/>
                <a:moveTo>
                  <a:pt x="5311191" y="167148"/>
                </a:moveTo>
                <a:cubicBezTo>
                  <a:pt x="5321146" y="167148"/>
                  <a:pt x="5329216" y="175218"/>
                  <a:pt x="5329216" y="185173"/>
                </a:cubicBezTo>
                <a:cubicBezTo>
                  <a:pt x="5329216" y="195127"/>
                  <a:pt x="5321146" y="203197"/>
                  <a:pt x="5311191" y="203197"/>
                </a:cubicBezTo>
                <a:cubicBezTo>
                  <a:pt x="5301237" y="203197"/>
                  <a:pt x="5293167" y="195127"/>
                  <a:pt x="5293167" y="185173"/>
                </a:cubicBezTo>
                <a:cubicBezTo>
                  <a:pt x="5293167" y="175218"/>
                  <a:pt x="5301237" y="167148"/>
                  <a:pt x="5311191" y="167148"/>
                </a:cubicBezTo>
                <a:close/>
                <a:moveTo>
                  <a:pt x="3508750" y="167148"/>
                </a:moveTo>
                <a:cubicBezTo>
                  <a:pt x="3518705" y="167148"/>
                  <a:pt x="3526775" y="175218"/>
                  <a:pt x="3526775" y="185173"/>
                </a:cubicBezTo>
                <a:cubicBezTo>
                  <a:pt x="3526775" y="195127"/>
                  <a:pt x="3518705" y="203197"/>
                  <a:pt x="3508750" y="203197"/>
                </a:cubicBezTo>
                <a:cubicBezTo>
                  <a:pt x="3498796" y="203197"/>
                  <a:pt x="3490726" y="195127"/>
                  <a:pt x="3490726" y="185173"/>
                </a:cubicBezTo>
                <a:cubicBezTo>
                  <a:pt x="3490726" y="175218"/>
                  <a:pt x="3498796" y="167148"/>
                  <a:pt x="3508750" y="167148"/>
                </a:cubicBezTo>
                <a:close/>
                <a:moveTo>
                  <a:pt x="1820464" y="167148"/>
                </a:moveTo>
                <a:cubicBezTo>
                  <a:pt x="1830419" y="167148"/>
                  <a:pt x="1838489" y="175218"/>
                  <a:pt x="1838489" y="185173"/>
                </a:cubicBezTo>
                <a:cubicBezTo>
                  <a:pt x="1838489" y="195127"/>
                  <a:pt x="1830419" y="203197"/>
                  <a:pt x="1820464" y="203197"/>
                </a:cubicBezTo>
                <a:cubicBezTo>
                  <a:pt x="1810510" y="203197"/>
                  <a:pt x="1802440" y="195127"/>
                  <a:pt x="1802440" y="185173"/>
                </a:cubicBezTo>
                <a:cubicBezTo>
                  <a:pt x="1802440" y="175218"/>
                  <a:pt x="1810510" y="167148"/>
                  <a:pt x="1820464" y="167148"/>
                </a:cubicBezTo>
                <a:close/>
                <a:moveTo>
                  <a:pt x="1423927" y="167148"/>
                </a:moveTo>
                <a:cubicBezTo>
                  <a:pt x="1433882" y="167148"/>
                  <a:pt x="1441952" y="175218"/>
                  <a:pt x="1441952" y="185173"/>
                </a:cubicBezTo>
                <a:cubicBezTo>
                  <a:pt x="1441952" y="195127"/>
                  <a:pt x="1433882" y="203197"/>
                  <a:pt x="1423927" y="203197"/>
                </a:cubicBezTo>
                <a:cubicBezTo>
                  <a:pt x="1413973" y="203197"/>
                  <a:pt x="1405903" y="195127"/>
                  <a:pt x="1405903" y="185173"/>
                </a:cubicBezTo>
                <a:cubicBezTo>
                  <a:pt x="1405903" y="175218"/>
                  <a:pt x="1413973" y="167148"/>
                  <a:pt x="1423927" y="167148"/>
                </a:cubicBezTo>
                <a:close/>
                <a:moveTo>
                  <a:pt x="5100906" y="161140"/>
                </a:moveTo>
                <a:cubicBezTo>
                  <a:pt x="5110861" y="161140"/>
                  <a:pt x="5118931" y="169209"/>
                  <a:pt x="5118931" y="179164"/>
                </a:cubicBezTo>
                <a:cubicBezTo>
                  <a:pt x="5118931" y="189119"/>
                  <a:pt x="5110861" y="197189"/>
                  <a:pt x="5100906" y="197189"/>
                </a:cubicBezTo>
                <a:cubicBezTo>
                  <a:pt x="5090952" y="197189"/>
                  <a:pt x="5082882" y="189119"/>
                  <a:pt x="5082882" y="179164"/>
                </a:cubicBezTo>
                <a:cubicBezTo>
                  <a:pt x="5082882" y="169209"/>
                  <a:pt x="5090952" y="161140"/>
                  <a:pt x="5100906" y="161140"/>
                </a:cubicBezTo>
                <a:close/>
                <a:moveTo>
                  <a:pt x="1189610" y="161140"/>
                </a:moveTo>
                <a:cubicBezTo>
                  <a:pt x="1199565" y="161140"/>
                  <a:pt x="1207635" y="169209"/>
                  <a:pt x="1207635" y="179164"/>
                </a:cubicBezTo>
                <a:cubicBezTo>
                  <a:pt x="1207635" y="189119"/>
                  <a:pt x="1199565" y="197189"/>
                  <a:pt x="1189610" y="197189"/>
                </a:cubicBezTo>
                <a:cubicBezTo>
                  <a:pt x="1179656" y="197189"/>
                  <a:pt x="1171586" y="189119"/>
                  <a:pt x="1171586" y="179164"/>
                </a:cubicBezTo>
                <a:cubicBezTo>
                  <a:pt x="1171586" y="169209"/>
                  <a:pt x="1179656" y="161140"/>
                  <a:pt x="1189610" y="161140"/>
                </a:cubicBezTo>
                <a:close/>
                <a:moveTo>
                  <a:pt x="492666" y="161140"/>
                </a:moveTo>
                <a:cubicBezTo>
                  <a:pt x="502621" y="161140"/>
                  <a:pt x="510691" y="169209"/>
                  <a:pt x="510691" y="179164"/>
                </a:cubicBezTo>
                <a:cubicBezTo>
                  <a:pt x="510691" y="189119"/>
                  <a:pt x="502621" y="197189"/>
                  <a:pt x="492666" y="197189"/>
                </a:cubicBezTo>
                <a:cubicBezTo>
                  <a:pt x="482712" y="197189"/>
                  <a:pt x="474642" y="189119"/>
                  <a:pt x="474642" y="179164"/>
                </a:cubicBezTo>
                <a:cubicBezTo>
                  <a:pt x="474642" y="169209"/>
                  <a:pt x="482712" y="161140"/>
                  <a:pt x="492666" y="161140"/>
                </a:cubicBezTo>
                <a:close/>
                <a:moveTo>
                  <a:pt x="132178" y="161140"/>
                </a:moveTo>
                <a:cubicBezTo>
                  <a:pt x="142133" y="161140"/>
                  <a:pt x="150203" y="169209"/>
                  <a:pt x="150203" y="179164"/>
                </a:cubicBezTo>
                <a:cubicBezTo>
                  <a:pt x="150203" y="189119"/>
                  <a:pt x="142133" y="197189"/>
                  <a:pt x="132178" y="197189"/>
                </a:cubicBezTo>
                <a:cubicBezTo>
                  <a:pt x="122224" y="197189"/>
                  <a:pt x="114154" y="189119"/>
                  <a:pt x="114154" y="179164"/>
                </a:cubicBezTo>
                <a:cubicBezTo>
                  <a:pt x="114154" y="169209"/>
                  <a:pt x="122224" y="161140"/>
                  <a:pt x="132178" y="161140"/>
                </a:cubicBezTo>
                <a:close/>
                <a:moveTo>
                  <a:pt x="4968727" y="155132"/>
                </a:moveTo>
                <a:cubicBezTo>
                  <a:pt x="4978682" y="155132"/>
                  <a:pt x="4986752" y="163202"/>
                  <a:pt x="4986752" y="173156"/>
                </a:cubicBezTo>
                <a:cubicBezTo>
                  <a:pt x="4986752" y="183111"/>
                  <a:pt x="4978682" y="191181"/>
                  <a:pt x="4968727" y="191181"/>
                </a:cubicBezTo>
                <a:cubicBezTo>
                  <a:pt x="4958772" y="191181"/>
                  <a:pt x="4950702" y="183111"/>
                  <a:pt x="4950702" y="173156"/>
                </a:cubicBezTo>
                <a:cubicBezTo>
                  <a:pt x="4950702" y="163202"/>
                  <a:pt x="4958772" y="155132"/>
                  <a:pt x="4968727" y="155132"/>
                </a:cubicBezTo>
                <a:close/>
                <a:moveTo>
                  <a:pt x="3634921" y="155132"/>
                </a:moveTo>
                <a:cubicBezTo>
                  <a:pt x="3644876" y="155132"/>
                  <a:pt x="3652946" y="163202"/>
                  <a:pt x="3652946" y="173156"/>
                </a:cubicBezTo>
                <a:cubicBezTo>
                  <a:pt x="3652946" y="183111"/>
                  <a:pt x="3644876" y="191181"/>
                  <a:pt x="3634921" y="191181"/>
                </a:cubicBezTo>
                <a:cubicBezTo>
                  <a:pt x="3624966" y="191181"/>
                  <a:pt x="3616897" y="183111"/>
                  <a:pt x="3616897" y="173156"/>
                </a:cubicBezTo>
                <a:cubicBezTo>
                  <a:pt x="3616897" y="163202"/>
                  <a:pt x="3624966" y="155132"/>
                  <a:pt x="3634921" y="155132"/>
                </a:cubicBezTo>
                <a:close/>
                <a:moveTo>
                  <a:pt x="2493375" y="155132"/>
                </a:moveTo>
                <a:cubicBezTo>
                  <a:pt x="2503330" y="155132"/>
                  <a:pt x="2511400" y="163202"/>
                  <a:pt x="2511400" y="173156"/>
                </a:cubicBezTo>
                <a:cubicBezTo>
                  <a:pt x="2511400" y="183111"/>
                  <a:pt x="2503330" y="191181"/>
                  <a:pt x="2493375" y="191181"/>
                </a:cubicBezTo>
                <a:cubicBezTo>
                  <a:pt x="2483420" y="191181"/>
                  <a:pt x="2475351" y="183111"/>
                  <a:pt x="2475351" y="173156"/>
                </a:cubicBezTo>
                <a:cubicBezTo>
                  <a:pt x="2475351" y="163202"/>
                  <a:pt x="2483420" y="155132"/>
                  <a:pt x="2493375" y="155132"/>
                </a:cubicBezTo>
                <a:close/>
                <a:moveTo>
                  <a:pt x="1922603" y="155132"/>
                </a:moveTo>
                <a:cubicBezTo>
                  <a:pt x="1932558" y="155132"/>
                  <a:pt x="1940628" y="163202"/>
                  <a:pt x="1940628" y="173156"/>
                </a:cubicBezTo>
                <a:cubicBezTo>
                  <a:pt x="1940628" y="183111"/>
                  <a:pt x="1932558" y="191181"/>
                  <a:pt x="1922603" y="191181"/>
                </a:cubicBezTo>
                <a:cubicBezTo>
                  <a:pt x="1912649" y="191181"/>
                  <a:pt x="1904579" y="183111"/>
                  <a:pt x="1904579" y="173156"/>
                </a:cubicBezTo>
                <a:cubicBezTo>
                  <a:pt x="1904579" y="163202"/>
                  <a:pt x="1912649" y="155132"/>
                  <a:pt x="1922603" y="155132"/>
                </a:cubicBezTo>
                <a:close/>
                <a:moveTo>
                  <a:pt x="919244" y="155132"/>
                </a:moveTo>
                <a:cubicBezTo>
                  <a:pt x="929199" y="155132"/>
                  <a:pt x="937269" y="163202"/>
                  <a:pt x="937269" y="173156"/>
                </a:cubicBezTo>
                <a:cubicBezTo>
                  <a:pt x="937269" y="183111"/>
                  <a:pt x="929199" y="191181"/>
                  <a:pt x="919244" y="191181"/>
                </a:cubicBezTo>
                <a:cubicBezTo>
                  <a:pt x="909290" y="191181"/>
                  <a:pt x="901220" y="183111"/>
                  <a:pt x="901220" y="173156"/>
                </a:cubicBezTo>
                <a:cubicBezTo>
                  <a:pt x="901220" y="163202"/>
                  <a:pt x="909290" y="155132"/>
                  <a:pt x="919244" y="155132"/>
                </a:cubicBezTo>
                <a:close/>
                <a:moveTo>
                  <a:pt x="5905996" y="149124"/>
                </a:moveTo>
                <a:cubicBezTo>
                  <a:pt x="5915951" y="149124"/>
                  <a:pt x="5924021" y="157194"/>
                  <a:pt x="5924021" y="167148"/>
                </a:cubicBezTo>
                <a:cubicBezTo>
                  <a:pt x="5924021" y="177103"/>
                  <a:pt x="5915951" y="185173"/>
                  <a:pt x="5905996" y="185173"/>
                </a:cubicBezTo>
                <a:cubicBezTo>
                  <a:pt x="5896042" y="185173"/>
                  <a:pt x="5887972" y="177103"/>
                  <a:pt x="5887972" y="167148"/>
                </a:cubicBezTo>
                <a:cubicBezTo>
                  <a:pt x="5887972" y="157194"/>
                  <a:pt x="5896042" y="149124"/>
                  <a:pt x="5905996" y="149124"/>
                </a:cubicBezTo>
                <a:close/>
                <a:moveTo>
                  <a:pt x="4644288" y="149124"/>
                </a:moveTo>
                <a:cubicBezTo>
                  <a:pt x="4654243" y="149124"/>
                  <a:pt x="4662313" y="157194"/>
                  <a:pt x="4662313" y="167148"/>
                </a:cubicBezTo>
                <a:cubicBezTo>
                  <a:pt x="4662313" y="177103"/>
                  <a:pt x="4654243" y="185173"/>
                  <a:pt x="4644288" y="185173"/>
                </a:cubicBezTo>
                <a:cubicBezTo>
                  <a:pt x="4634334" y="185173"/>
                  <a:pt x="4626264" y="177103"/>
                  <a:pt x="4626264" y="167148"/>
                </a:cubicBezTo>
                <a:cubicBezTo>
                  <a:pt x="4626264" y="157194"/>
                  <a:pt x="4634334" y="149124"/>
                  <a:pt x="4644288" y="149124"/>
                </a:cubicBezTo>
                <a:close/>
                <a:moveTo>
                  <a:pt x="2126880" y="149124"/>
                </a:moveTo>
                <a:cubicBezTo>
                  <a:pt x="2136834" y="149124"/>
                  <a:pt x="2144904" y="157194"/>
                  <a:pt x="2144904" y="167148"/>
                </a:cubicBezTo>
                <a:cubicBezTo>
                  <a:pt x="2144904" y="177103"/>
                  <a:pt x="2136834" y="185173"/>
                  <a:pt x="2126880" y="185173"/>
                </a:cubicBezTo>
                <a:cubicBezTo>
                  <a:pt x="2116925" y="185173"/>
                  <a:pt x="2108855" y="177103"/>
                  <a:pt x="2108855" y="167148"/>
                </a:cubicBezTo>
                <a:cubicBezTo>
                  <a:pt x="2108855" y="157194"/>
                  <a:pt x="2116925" y="149124"/>
                  <a:pt x="2126880" y="149124"/>
                </a:cubicBezTo>
                <a:close/>
                <a:moveTo>
                  <a:pt x="799081" y="149124"/>
                </a:moveTo>
                <a:cubicBezTo>
                  <a:pt x="809036" y="149124"/>
                  <a:pt x="817106" y="157194"/>
                  <a:pt x="817106" y="167148"/>
                </a:cubicBezTo>
                <a:cubicBezTo>
                  <a:pt x="817106" y="177103"/>
                  <a:pt x="809036" y="185173"/>
                  <a:pt x="799081" y="185173"/>
                </a:cubicBezTo>
                <a:cubicBezTo>
                  <a:pt x="789127" y="185173"/>
                  <a:pt x="781057" y="177103"/>
                  <a:pt x="781057" y="167148"/>
                </a:cubicBezTo>
                <a:cubicBezTo>
                  <a:pt x="781057" y="157194"/>
                  <a:pt x="789127" y="149124"/>
                  <a:pt x="799081" y="149124"/>
                </a:cubicBezTo>
                <a:close/>
                <a:moveTo>
                  <a:pt x="366495" y="149124"/>
                </a:moveTo>
                <a:cubicBezTo>
                  <a:pt x="376450" y="149124"/>
                  <a:pt x="384520" y="157194"/>
                  <a:pt x="384520" y="167148"/>
                </a:cubicBezTo>
                <a:cubicBezTo>
                  <a:pt x="384520" y="177103"/>
                  <a:pt x="376450" y="185173"/>
                  <a:pt x="366495" y="185173"/>
                </a:cubicBezTo>
                <a:cubicBezTo>
                  <a:pt x="356541" y="185173"/>
                  <a:pt x="348471" y="177103"/>
                  <a:pt x="348471" y="167148"/>
                </a:cubicBezTo>
                <a:cubicBezTo>
                  <a:pt x="348471" y="157194"/>
                  <a:pt x="356541" y="149124"/>
                  <a:pt x="366495" y="149124"/>
                </a:cubicBezTo>
                <a:close/>
                <a:moveTo>
                  <a:pt x="4758442" y="143116"/>
                </a:moveTo>
                <a:cubicBezTo>
                  <a:pt x="4768397" y="143116"/>
                  <a:pt x="4776467" y="151186"/>
                  <a:pt x="4776467" y="161140"/>
                </a:cubicBezTo>
                <a:cubicBezTo>
                  <a:pt x="4776467" y="171095"/>
                  <a:pt x="4768397" y="179165"/>
                  <a:pt x="4758442" y="179165"/>
                </a:cubicBezTo>
                <a:cubicBezTo>
                  <a:pt x="4748487" y="179165"/>
                  <a:pt x="4740417" y="171095"/>
                  <a:pt x="4740417" y="161140"/>
                </a:cubicBezTo>
                <a:cubicBezTo>
                  <a:pt x="4740417" y="151186"/>
                  <a:pt x="4748487" y="143116"/>
                  <a:pt x="4758442" y="143116"/>
                </a:cubicBezTo>
                <a:close/>
                <a:moveTo>
                  <a:pt x="3226368" y="143116"/>
                </a:moveTo>
                <a:cubicBezTo>
                  <a:pt x="3236323" y="143116"/>
                  <a:pt x="3244393" y="151186"/>
                  <a:pt x="3244393" y="161140"/>
                </a:cubicBezTo>
                <a:cubicBezTo>
                  <a:pt x="3244393" y="171095"/>
                  <a:pt x="3236323" y="179165"/>
                  <a:pt x="3226368" y="179165"/>
                </a:cubicBezTo>
                <a:cubicBezTo>
                  <a:pt x="3216413" y="179165"/>
                  <a:pt x="3208343" y="171095"/>
                  <a:pt x="3208343" y="161140"/>
                </a:cubicBezTo>
                <a:cubicBezTo>
                  <a:pt x="3208343" y="151186"/>
                  <a:pt x="3216413" y="143116"/>
                  <a:pt x="3226368" y="143116"/>
                </a:cubicBezTo>
                <a:close/>
                <a:moveTo>
                  <a:pt x="4235735" y="131100"/>
                </a:moveTo>
                <a:cubicBezTo>
                  <a:pt x="4245690" y="131100"/>
                  <a:pt x="4253760" y="139169"/>
                  <a:pt x="4253760" y="149124"/>
                </a:cubicBezTo>
                <a:cubicBezTo>
                  <a:pt x="4253760" y="159079"/>
                  <a:pt x="4245690" y="167149"/>
                  <a:pt x="4235735" y="167149"/>
                </a:cubicBezTo>
                <a:cubicBezTo>
                  <a:pt x="4225780" y="167149"/>
                  <a:pt x="4217711" y="159079"/>
                  <a:pt x="4217711" y="149124"/>
                </a:cubicBezTo>
                <a:cubicBezTo>
                  <a:pt x="4217711" y="139169"/>
                  <a:pt x="4225780" y="131100"/>
                  <a:pt x="4235735" y="131100"/>
                </a:cubicBezTo>
                <a:close/>
                <a:moveTo>
                  <a:pt x="1057431" y="131100"/>
                </a:moveTo>
                <a:cubicBezTo>
                  <a:pt x="1067386" y="131100"/>
                  <a:pt x="1075456" y="139169"/>
                  <a:pt x="1075456" y="149124"/>
                </a:cubicBezTo>
                <a:cubicBezTo>
                  <a:pt x="1075456" y="159079"/>
                  <a:pt x="1067386" y="167149"/>
                  <a:pt x="1057431" y="167149"/>
                </a:cubicBezTo>
                <a:cubicBezTo>
                  <a:pt x="1047477" y="167149"/>
                  <a:pt x="1039407" y="159079"/>
                  <a:pt x="1039407" y="149124"/>
                </a:cubicBezTo>
                <a:cubicBezTo>
                  <a:pt x="1039407" y="139169"/>
                  <a:pt x="1047477" y="131100"/>
                  <a:pt x="1057431" y="131100"/>
                </a:cubicBezTo>
                <a:close/>
                <a:moveTo>
                  <a:pt x="4536141" y="119083"/>
                </a:moveTo>
                <a:cubicBezTo>
                  <a:pt x="4546096" y="119083"/>
                  <a:pt x="4554166" y="127153"/>
                  <a:pt x="4554166" y="137107"/>
                </a:cubicBezTo>
                <a:cubicBezTo>
                  <a:pt x="4554166" y="147062"/>
                  <a:pt x="4546096" y="155132"/>
                  <a:pt x="4536141" y="155132"/>
                </a:cubicBezTo>
                <a:cubicBezTo>
                  <a:pt x="4526186" y="155132"/>
                  <a:pt x="4518117" y="147062"/>
                  <a:pt x="4518117" y="137107"/>
                </a:cubicBezTo>
                <a:cubicBezTo>
                  <a:pt x="4518117" y="127153"/>
                  <a:pt x="4526186" y="119083"/>
                  <a:pt x="4536141" y="119083"/>
                </a:cubicBezTo>
                <a:close/>
                <a:moveTo>
                  <a:pt x="4361905" y="119083"/>
                </a:moveTo>
                <a:cubicBezTo>
                  <a:pt x="4371860" y="119083"/>
                  <a:pt x="4379930" y="127153"/>
                  <a:pt x="4379930" y="137107"/>
                </a:cubicBezTo>
                <a:cubicBezTo>
                  <a:pt x="4379930" y="147062"/>
                  <a:pt x="4371860" y="155132"/>
                  <a:pt x="4361905" y="155132"/>
                </a:cubicBezTo>
                <a:cubicBezTo>
                  <a:pt x="4351950" y="155132"/>
                  <a:pt x="4343881" y="147062"/>
                  <a:pt x="4343881" y="137107"/>
                </a:cubicBezTo>
                <a:cubicBezTo>
                  <a:pt x="4343881" y="127153"/>
                  <a:pt x="4351950" y="119083"/>
                  <a:pt x="4361905" y="119083"/>
                </a:cubicBezTo>
                <a:close/>
                <a:moveTo>
                  <a:pt x="6020151" y="113075"/>
                </a:moveTo>
                <a:cubicBezTo>
                  <a:pt x="6030106" y="113075"/>
                  <a:pt x="6038176" y="121145"/>
                  <a:pt x="6038176" y="131099"/>
                </a:cubicBezTo>
                <a:cubicBezTo>
                  <a:pt x="6038176" y="141054"/>
                  <a:pt x="6030106" y="149124"/>
                  <a:pt x="6020151" y="149124"/>
                </a:cubicBezTo>
                <a:cubicBezTo>
                  <a:pt x="6010196" y="149124"/>
                  <a:pt x="6002126" y="141054"/>
                  <a:pt x="6002126" y="131099"/>
                </a:cubicBezTo>
                <a:cubicBezTo>
                  <a:pt x="6002126" y="121145"/>
                  <a:pt x="6010196" y="113075"/>
                  <a:pt x="6020151" y="113075"/>
                </a:cubicBezTo>
                <a:close/>
                <a:moveTo>
                  <a:pt x="5209053" y="113075"/>
                </a:moveTo>
                <a:cubicBezTo>
                  <a:pt x="5219008" y="113075"/>
                  <a:pt x="5227078" y="121145"/>
                  <a:pt x="5227078" y="131099"/>
                </a:cubicBezTo>
                <a:cubicBezTo>
                  <a:pt x="5227078" y="141054"/>
                  <a:pt x="5219008" y="149124"/>
                  <a:pt x="5209053" y="149124"/>
                </a:cubicBezTo>
                <a:cubicBezTo>
                  <a:pt x="5199098" y="149124"/>
                  <a:pt x="5191028" y="141054"/>
                  <a:pt x="5191028" y="131099"/>
                </a:cubicBezTo>
                <a:cubicBezTo>
                  <a:pt x="5191028" y="121145"/>
                  <a:pt x="5199098" y="113075"/>
                  <a:pt x="5209053" y="113075"/>
                </a:cubicBezTo>
                <a:close/>
                <a:moveTo>
                  <a:pt x="2865880" y="113075"/>
                </a:moveTo>
                <a:cubicBezTo>
                  <a:pt x="2875835" y="113075"/>
                  <a:pt x="2883905" y="121145"/>
                  <a:pt x="2883905" y="131099"/>
                </a:cubicBezTo>
                <a:cubicBezTo>
                  <a:pt x="2883905" y="141054"/>
                  <a:pt x="2875835" y="149124"/>
                  <a:pt x="2865880" y="149124"/>
                </a:cubicBezTo>
                <a:cubicBezTo>
                  <a:pt x="2855925" y="149124"/>
                  <a:pt x="2847855" y="141054"/>
                  <a:pt x="2847855" y="131099"/>
                </a:cubicBezTo>
                <a:cubicBezTo>
                  <a:pt x="2847855" y="121145"/>
                  <a:pt x="2855925" y="113075"/>
                  <a:pt x="2865880" y="113075"/>
                </a:cubicBezTo>
                <a:close/>
                <a:moveTo>
                  <a:pt x="2751725" y="113075"/>
                </a:moveTo>
                <a:cubicBezTo>
                  <a:pt x="2761680" y="113075"/>
                  <a:pt x="2769750" y="121145"/>
                  <a:pt x="2769750" y="131099"/>
                </a:cubicBezTo>
                <a:cubicBezTo>
                  <a:pt x="2769750" y="141054"/>
                  <a:pt x="2761680" y="149124"/>
                  <a:pt x="2751725" y="149124"/>
                </a:cubicBezTo>
                <a:cubicBezTo>
                  <a:pt x="2741771" y="149124"/>
                  <a:pt x="2733701" y="141054"/>
                  <a:pt x="2733701" y="131099"/>
                </a:cubicBezTo>
                <a:cubicBezTo>
                  <a:pt x="2733701" y="121145"/>
                  <a:pt x="2741771" y="113075"/>
                  <a:pt x="2751725" y="113075"/>
                </a:cubicBezTo>
                <a:close/>
                <a:moveTo>
                  <a:pt x="5797850" y="107067"/>
                </a:moveTo>
                <a:cubicBezTo>
                  <a:pt x="5807805" y="107067"/>
                  <a:pt x="5815875" y="115137"/>
                  <a:pt x="5815875" y="125092"/>
                </a:cubicBezTo>
                <a:cubicBezTo>
                  <a:pt x="5815875" y="135046"/>
                  <a:pt x="5807805" y="143116"/>
                  <a:pt x="5797850" y="143116"/>
                </a:cubicBezTo>
                <a:cubicBezTo>
                  <a:pt x="5787895" y="143116"/>
                  <a:pt x="5779826" y="135046"/>
                  <a:pt x="5779826" y="125092"/>
                </a:cubicBezTo>
                <a:cubicBezTo>
                  <a:pt x="5779826" y="115137"/>
                  <a:pt x="5787895" y="107067"/>
                  <a:pt x="5797850" y="107067"/>
                </a:cubicBezTo>
                <a:close/>
                <a:moveTo>
                  <a:pt x="4055491" y="107067"/>
                </a:moveTo>
                <a:cubicBezTo>
                  <a:pt x="4065446" y="107067"/>
                  <a:pt x="4073516" y="115137"/>
                  <a:pt x="4073516" y="125092"/>
                </a:cubicBezTo>
                <a:cubicBezTo>
                  <a:pt x="4073516" y="135046"/>
                  <a:pt x="4065446" y="143116"/>
                  <a:pt x="4055491" y="143116"/>
                </a:cubicBezTo>
                <a:cubicBezTo>
                  <a:pt x="4045536" y="143116"/>
                  <a:pt x="4037467" y="135046"/>
                  <a:pt x="4037467" y="125092"/>
                </a:cubicBezTo>
                <a:cubicBezTo>
                  <a:pt x="4037467" y="115137"/>
                  <a:pt x="4045536" y="107067"/>
                  <a:pt x="4055491" y="107067"/>
                </a:cubicBezTo>
                <a:close/>
                <a:moveTo>
                  <a:pt x="3917303" y="107067"/>
                </a:moveTo>
                <a:cubicBezTo>
                  <a:pt x="3927258" y="107067"/>
                  <a:pt x="3935328" y="115137"/>
                  <a:pt x="3935328" y="125092"/>
                </a:cubicBezTo>
                <a:cubicBezTo>
                  <a:pt x="3935328" y="135046"/>
                  <a:pt x="3927258" y="143116"/>
                  <a:pt x="3917303" y="143116"/>
                </a:cubicBezTo>
                <a:cubicBezTo>
                  <a:pt x="3907348" y="143116"/>
                  <a:pt x="3899278" y="135046"/>
                  <a:pt x="3899278" y="125092"/>
                </a:cubicBezTo>
                <a:cubicBezTo>
                  <a:pt x="3899278" y="115137"/>
                  <a:pt x="3907348" y="107067"/>
                  <a:pt x="3917303" y="107067"/>
                </a:cubicBezTo>
                <a:close/>
                <a:moveTo>
                  <a:pt x="3346531" y="107067"/>
                </a:moveTo>
                <a:cubicBezTo>
                  <a:pt x="3356486" y="107067"/>
                  <a:pt x="3364556" y="115137"/>
                  <a:pt x="3364556" y="125092"/>
                </a:cubicBezTo>
                <a:cubicBezTo>
                  <a:pt x="3364556" y="135046"/>
                  <a:pt x="3356486" y="143116"/>
                  <a:pt x="3346531" y="143116"/>
                </a:cubicBezTo>
                <a:cubicBezTo>
                  <a:pt x="3336576" y="143116"/>
                  <a:pt x="3328506" y="135046"/>
                  <a:pt x="3328506" y="125092"/>
                </a:cubicBezTo>
                <a:cubicBezTo>
                  <a:pt x="3328506" y="115137"/>
                  <a:pt x="3336576" y="107067"/>
                  <a:pt x="3346531" y="107067"/>
                </a:cubicBezTo>
                <a:close/>
                <a:moveTo>
                  <a:pt x="2024741" y="107067"/>
                </a:moveTo>
                <a:cubicBezTo>
                  <a:pt x="2034696" y="107067"/>
                  <a:pt x="2042766" y="115137"/>
                  <a:pt x="2042766" y="125092"/>
                </a:cubicBezTo>
                <a:cubicBezTo>
                  <a:pt x="2042766" y="135046"/>
                  <a:pt x="2034696" y="143116"/>
                  <a:pt x="2024741" y="143116"/>
                </a:cubicBezTo>
                <a:cubicBezTo>
                  <a:pt x="2014787" y="143116"/>
                  <a:pt x="2006717" y="135046"/>
                  <a:pt x="2006717" y="125092"/>
                </a:cubicBezTo>
                <a:cubicBezTo>
                  <a:pt x="2006717" y="115137"/>
                  <a:pt x="2014787" y="107067"/>
                  <a:pt x="2024741" y="107067"/>
                </a:cubicBezTo>
                <a:close/>
                <a:moveTo>
                  <a:pt x="240325" y="107067"/>
                </a:moveTo>
                <a:cubicBezTo>
                  <a:pt x="250280" y="107067"/>
                  <a:pt x="258350" y="115137"/>
                  <a:pt x="258350" y="125092"/>
                </a:cubicBezTo>
                <a:cubicBezTo>
                  <a:pt x="258350" y="135046"/>
                  <a:pt x="250280" y="143116"/>
                  <a:pt x="240325" y="143116"/>
                </a:cubicBezTo>
                <a:cubicBezTo>
                  <a:pt x="230371" y="143116"/>
                  <a:pt x="222301" y="135046"/>
                  <a:pt x="222301" y="125092"/>
                </a:cubicBezTo>
                <a:cubicBezTo>
                  <a:pt x="222301" y="115137"/>
                  <a:pt x="230371" y="107067"/>
                  <a:pt x="240325" y="107067"/>
                </a:cubicBezTo>
                <a:close/>
                <a:moveTo>
                  <a:pt x="3761092" y="101059"/>
                </a:moveTo>
                <a:cubicBezTo>
                  <a:pt x="3771047" y="101059"/>
                  <a:pt x="3779117" y="109128"/>
                  <a:pt x="3779117" y="119083"/>
                </a:cubicBezTo>
                <a:cubicBezTo>
                  <a:pt x="3779117" y="129038"/>
                  <a:pt x="3771047" y="137108"/>
                  <a:pt x="3761092" y="137108"/>
                </a:cubicBezTo>
                <a:cubicBezTo>
                  <a:pt x="3751137" y="137108"/>
                  <a:pt x="3743068" y="129038"/>
                  <a:pt x="3743068" y="119083"/>
                </a:cubicBezTo>
                <a:cubicBezTo>
                  <a:pt x="3743068" y="109128"/>
                  <a:pt x="3751137" y="101059"/>
                  <a:pt x="3761092" y="101059"/>
                </a:cubicBezTo>
                <a:close/>
                <a:moveTo>
                  <a:pt x="1706311" y="101059"/>
                </a:moveTo>
                <a:cubicBezTo>
                  <a:pt x="1716265" y="101059"/>
                  <a:pt x="1724335" y="109128"/>
                  <a:pt x="1724335" y="119083"/>
                </a:cubicBezTo>
                <a:cubicBezTo>
                  <a:pt x="1724335" y="129038"/>
                  <a:pt x="1716265" y="137108"/>
                  <a:pt x="1706311" y="137108"/>
                </a:cubicBezTo>
                <a:cubicBezTo>
                  <a:pt x="1696356" y="137108"/>
                  <a:pt x="1688286" y="129038"/>
                  <a:pt x="1688286" y="119083"/>
                </a:cubicBezTo>
                <a:cubicBezTo>
                  <a:pt x="1688286" y="109128"/>
                  <a:pt x="1696356" y="101059"/>
                  <a:pt x="1706311" y="101059"/>
                </a:cubicBezTo>
                <a:close/>
                <a:moveTo>
                  <a:pt x="1574131" y="101059"/>
                </a:moveTo>
                <a:cubicBezTo>
                  <a:pt x="1584086" y="101059"/>
                  <a:pt x="1592156" y="109128"/>
                  <a:pt x="1592156" y="119083"/>
                </a:cubicBezTo>
                <a:cubicBezTo>
                  <a:pt x="1592156" y="129038"/>
                  <a:pt x="1584086" y="137108"/>
                  <a:pt x="1574131" y="137108"/>
                </a:cubicBezTo>
                <a:cubicBezTo>
                  <a:pt x="1564177" y="137108"/>
                  <a:pt x="1556107" y="129038"/>
                  <a:pt x="1556107" y="119083"/>
                </a:cubicBezTo>
                <a:cubicBezTo>
                  <a:pt x="1556107" y="109128"/>
                  <a:pt x="1564177" y="101059"/>
                  <a:pt x="1574131" y="101059"/>
                </a:cubicBezTo>
                <a:close/>
                <a:moveTo>
                  <a:pt x="5611598" y="89043"/>
                </a:moveTo>
                <a:cubicBezTo>
                  <a:pt x="5621553" y="89043"/>
                  <a:pt x="5629623" y="97113"/>
                  <a:pt x="5629623" y="107067"/>
                </a:cubicBezTo>
                <a:cubicBezTo>
                  <a:pt x="5629623" y="117022"/>
                  <a:pt x="5621553" y="125092"/>
                  <a:pt x="5611598" y="125092"/>
                </a:cubicBezTo>
                <a:cubicBezTo>
                  <a:pt x="5601644" y="125092"/>
                  <a:pt x="5593574" y="117022"/>
                  <a:pt x="5593574" y="107067"/>
                </a:cubicBezTo>
                <a:cubicBezTo>
                  <a:pt x="5593574" y="97113"/>
                  <a:pt x="5601644" y="89043"/>
                  <a:pt x="5611598" y="89043"/>
                </a:cubicBezTo>
                <a:close/>
                <a:moveTo>
                  <a:pt x="5419337" y="89043"/>
                </a:moveTo>
                <a:cubicBezTo>
                  <a:pt x="5429292" y="89043"/>
                  <a:pt x="5437362" y="97113"/>
                  <a:pt x="5437362" y="107067"/>
                </a:cubicBezTo>
                <a:cubicBezTo>
                  <a:pt x="5437362" y="117022"/>
                  <a:pt x="5429292" y="125092"/>
                  <a:pt x="5419337" y="125092"/>
                </a:cubicBezTo>
                <a:cubicBezTo>
                  <a:pt x="5409382" y="125092"/>
                  <a:pt x="5401312" y="117022"/>
                  <a:pt x="5401312" y="107067"/>
                </a:cubicBezTo>
                <a:cubicBezTo>
                  <a:pt x="5401312" y="97113"/>
                  <a:pt x="5409382" y="89043"/>
                  <a:pt x="5419337" y="89043"/>
                </a:cubicBezTo>
                <a:close/>
                <a:moveTo>
                  <a:pt x="2992051" y="89043"/>
                </a:moveTo>
                <a:cubicBezTo>
                  <a:pt x="3002006" y="89043"/>
                  <a:pt x="3010076" y="97113"/>
                  <a:pt x="3010076" y="107067"/>
                </a:cubicBezTo>
                <a:cubicBezTo>
                  <a:pt x="3010076" y="117022"/>
                  <a:pt x="3002006" y="125092"/>
                  <a:pt x="2992051" y="125092"/>
                </a:cubicBezTo>
                <a:cubicBezTo>
                  <a:pt x="2982097" y="125092"/>
                  <a:pt x="2974027" y="117022"/>
                  <a:pt x="2974027" y="107067"/>
                </a:cubicBezTo>
                <a:cubicBezTo>
                  <a:pt x="2974027" y="97113"/>
                  <a:pt x="2982097" y="89043"/>
                  <a:pt x="2992051" y="89043"/>
                </a:cubicBezTo>
                <a:close/>
                <a:moveTo>
                  <a:pt x="6368623" y="83034"/>
                </a:moveTo>
                <a:cubicBezTo>
                  <a:pt x="6378577" y="83034"/>
                  <a:pt x="6386648" y="91104"/>
                  <a:pt x="6386648" y="101058"/>
                </a:cubicBezTo>
                <a:cubicBezTo>
                  <a:pt x="6386648" y="111013"/>
                  <a:pt x="6378578" y="119083"/>
                  <a:pt x="6368623" y="119083"/>
                </a:cubicBezTo>
                <a:cubicBezTo>
                  <a:pt x="6358669" y="119083"/>
                  <a:pt x="6350599" y="111013"/>
                  <a:pt x="6350599" y="101058"/>
                </a:cubicBezTo>
                <a:cubicBezTo>
                  <a:pt x="6350599" y="91104"/>
                  <a:pt x="6358668" y="83034"/>
                  <a:pt x="6368623" y="83034"/>
                </a:cubicBezTo>
                <a:close/>
                <a:moveTo>
                  <a:pt x="6242452" y="83034"/>
                </a:moveTo>
                <a:cubicBezTo>
                  <a:pt x="6252407" y="83034"/>
                  <a:pt x="6260477" y="91104"/>
                  <a:pt x="6260477" y="101058"/>
                </a:cubicBezTo>
                <a:cubicBezTo>
                  <a:pt x="6260477" y="111013"/>
                  <a:pt x="6252407" y="119083"/>
                  <a:pt x="6242452" y="119083"/>
                </a:cubicBezTo>
                <a:cubicBezTo>
                  <a:pt x="6232498" y="119083"/>
                  <a:pt x="6224428" y="111013"/>
                  <a:pt x="6224428" y="101058"/>
                </a:cubicBezTo>
                <a:cubicBezTo>
                  <a:pt x="6224428" y="91104"/>
                  <a:pt x="6232498" y="83034"/>
                  <a:pt x="6242452" y="83034"/>
                </a:cubicBezTo>
                <a:close/>
                <a:moveTo>
                  <a:pt x="4884613" y="83034"/>
                </a:moveTo>
                <a:cubicBezTo>
                  <a:pt x="4894568" y="83034"/>
                  <a:pt x="4902638" y="91104"/>
                  <a:pt x="4902638" y="101058"/>
                </a:cubicBezTo>
                <a:cubicBezTo>
                  <a:pt x="4902638" y="111013"/>
                  <a:pt x="4894568" y="119083"/>
                  <a:pt x="4884613" y="119083"/>
                </a:cubicBezTo>
                <a:cubicBezTo>
                  <a:pt x="4874659" y="119083"/>
                  <a:pt x="4866589" y="111013"/>
                  <a:pt x="4866589" y="101058"/>
                </a:cubicBezTo>
                <a:cubicBezTo>
                  <a:pt x="4866589" y="91104"/>
                  <a:pt x="4874659" y="83034"/>
                  <a:pt x="4884613" y="83034"/>
                </a:cubicBezTo>
                <a:close/>
                <a:moveTo>
                  <a:pt x="3118221" y="83034"/>
                </a:moveTo>
                <a:cubicBezTo>
                  <a:pt x="3128176" y="83034"/>
                  <a:pt x="3136246" y="91104"/>
                  <a:pt x="3136246" y="101058"/>
                </a:cubicBezTo>
                <a:cubicBezTo>
                  <a:pt x="3136246" y="111013"/>
                  <a:pt x="3128176" y="119083"/>
                  <a:pt x="3118221" y="119083"/>
                </a:cubicBezTo>
                <a:cubicBezTo>
                  <a:pt x="3108267" y="119083"/>
                  <a:pt x="3100197" y="111013"/>
                  <a:pt x="3100197" y="101058"/>
                </a:cubicBezTo>
                <a:cubicBezTo>
                  <a:pt x="3100197" y="91104"/>
                  <a:pt x="3108267" y="83034"/>
                  <a:pt x="3118221" y="83034"/>
                </a:cubicBezTo>
                <a:close/>
                <a:moveTo>
                  <a:pt x="2619546" y="83034"/>
                </a:moveTo>
                <a:cubicBezTo>
                  <a:pt x="2629501" y="83034"/>
                  <a:pt x="2637571" y="91104"/>
                  <a:pt x="2637571" y="101058"/>
                </a:cubicBezTo>
                <a:cubicBezTo>
                  <a:pt x="2637571" y="111013"/>
                  <a:pt x="2629501" y="119083"/>
                  <a:pt x="2619546" y="119083"/>
                </a:cubicBezTo>
                <a:cubicBezTo>
                  <a:pt x="2609591" y="119083"/>
                  <a:pt x="2601522" y="111013"/>
                  <a:pt x="2601522" y="101058"/>
                </a:cubicBezTo>
                <a:cubicBezTo>
                  <a:pt x="2601522" y="91104"/>
                  <a:pt x="2609591" y="83034"/>
                  <a:pt x="2619546" y="83034"/>
                </a:cubicBezTo>
                <a:close/>
                <a:moveTo>
                  <a:pt x="1291748" y="83034"/>
                </a:moveTo>
                <a:cubicBezTo>
                  <a:pt x="1301703" y="83034"/>
                  <a:pt x="1309773" y="91104"/>
                  <a:pt x="1309773" y="101058"/>
                </a:cubicBezTo>
                <a:cubicBezTo>
                  <a:pt x="1309773" y="111013"/>
                  <a:pt x="1301703" y="119083"/>
                  <a:pt x="1291748" y="119083"/>
                </a:cubicBezTo>
                <a:cubicBezTo>
                  <a:pt x="1281794" y="119083"/>
                  <a:pt x="1273724" y="111013"/>
                  <a:pt x="1273724" y="101058"/>
                </a:cubicBezTo>
                <a:cubicBezTo>
                  <a:pt x="1273724" y="91104"/>
                  <a:pt x="1281794" y="83034"/>
                  <a:pt x="1291748" y="83034"/>
                </a:cubicBezTo>
                <a:close/>
                <a:moveTo>
                  <a:pt x="702951" y="83034"/>
                </a:moveTo>
                <a:cubicBezTo>
                  <a:pt x="712906" y="83034"/>
                  <a:pt x="720976" y="91104"/>
                  <a:pt x="720976" y="101058"/>
                </a:cubicBezTo>
                <a:cubicBezTo>
                  <a:pt x="720976" y="111013"/>
                  <a:pt x="712906" y="119083"/>
                  <a:pt x="702951" y="119083"/>
                </a:cubicBezTo>
                <a:cubicBezTo>
                  <a:pt x="692997" y="119083"/>
                  <a:pt x="684927" y="111013"/>
                  <a:pt x="684927" y="101058"/>
                </a:cubicBezTo>
                <a:cubicBezTo>
                  <a:pt x="684927" y="91104"/>
                  <a:pt x="692997" y="83034"/>
                  <a:pt x="702951" y="83034"/>
                </a:cubicBezTo>
                <a:close/>
                <a:moveTo>
                  <a:pt x="2319139" y="65010"/>
                </a:moveTo>
                <a:cubicBezTo>
                  <a:pt x="2329094" y="65010"/>
                  <a:pt x="2337164" y="73080"/>
                  <a:pt x="2337164" y="83034"/>
                </a:cubicBezTo>
                <a:cubicBezTo>
                  <a:pt x="2337164" y="92989"/>
                  <a:pt x="2329094" y="101059"/>
                  <a:pt x="2319139" y="101059"/>
                </a:cubicBezTo>
                <a:cubicBezTo>
                  <a:pt x="2309185" y="101059"/>
                  <a:pt x="2301115" y="92989"/>
                  <a:pt x="2301115" y="83034"/>
                </a:cubicBezTo>
                <a:cubicBezTo>
                  <a:pt x="2301115" y="73080"/>
                  <a:pt x="2309185" y="65010"/>
                  <a:pt x="2319139" y="65010"/>
                </a:cubicBezTo>
                <a:close/>
                <a:moveTo>
                  <a:pt x="564765" y="65010"/>
                </a:moveTo>
                <a:cubicBezTo>
                  <a:pt x="574719" y="65010"/>
                  <a:pt x="582789" y="73080"/>
                  <a:pt x="582789" y="83034"/>
                </a:cubicBezTo>
                <a:cubicBezTo>
                  <a:pt x="582789" y="92989"/>
                  <a:pt x="574719" y="101059"/>
                  <a:pt x="564765" y="101059"/>
                </a:cubicBezTo>
                <a:cubicBezTo>
                  <a:pt x="554810" y="101059"/>
                  <a:pt x="546740" y="92989"/>
                  <a:pt x="546740" y="83034"/>
                </a:cubicBezTo>
                <a:cubicBezTo>
                  <a:pt x="546740" y="73080"/>
                  <a:pt x="554810" y="65010"/>
                  <a:pt x="564765" y="65010"/>
                </a:cubicBezTo>
                <a:close/>
                <a:moveTo>
                  <a:pt x="18024" y="65010"/>
                </a:moveTo>
                <a:cubicBezTo>
                  <a:pt x="27979" y="65010"/>
                  <a:pt x="36049" y="73080"/>
                  <a:pt x="36049" y="83034"/>
                </a:cubicBezTo>
                <a:cubicBezTo>
                  <a:pt x="36049" y="92989"/>
                  <a:pt x="27979" y="101059"/>
                  <a:pt x="18024" y="101059"/>
                </a:cubicBezTo>
                <a:cubicBezTo>
                  <a:pt x="8070" y="101059"/>
                  <a:pt x="0" y="92989"/>
                  <a:pt x="0" y="83034"/>
                </a:cubicBezTo>
                <a:cubicBezTo>
                  <a:pt x="0" y="73080"/>
                  <a:pt x="8070" y="65010"/>
                  <a:pt x="18024" y="65010"/>
                </a:cubicBezTo>
                <a:close/>
                <a:moveTo>
                  <a:pt x="5052841" y="59002"/>
                </a:moveTo>
                <a:cubicBezTo>
                  <a:pt x="5062796" y="59002"/>
                  <a:pt x="5070866" y="67072"/>
                  <a:pt x="5070866" y="77026"/>
                </a:cubicBezTo>
                <a:cubicBezTo>
                  <a:pt x="5070866" y="86981"/>
                  <a:pt x="5062796" y="95051"/>
                  <a:pt x="5052841" y="95051"/>
                </a:cubicBezTo>
                <a:cubicBezTo>
                  <a:pt x="5042886" y="95051"/>
                  <a:pt x="5034817" y="86981"/>
                  <a:pt x="5034817" y="77026"/>
                </a:cubicBezTo>
                <a:cubicBezTo>
                  <a:pt x="5034817" y="67072"/>
                  <a:pt x="5042886" y="59002"/>
                  <a:pt x="5052841" y="59002"/>
                </a:cubicBezTo>
                <a:close/>
                <a:moveTo>
                  <a:pt x="3490726" y="59002"/>
                </a:moveTo>
                <a:cubicBezTo>
                  <a:pt x="3500681" y="59002"/>
                  <a:pt x="3508751" y="67072"/>
                  <a:pt x="3508751" y="77026"/>
                </a:cubicBezTo>
                <a:cubicBezTo>
                  <a:pt x="3508751" y="86981"/>
                  <a:pt x="3500681" y="95051"/>
                  <a:pt x="3490726" y="95051"/>
                </a:cubicBezTo>
                <a:cubicBezTo>
                  <a:pt x="3480771" y="95051"/>
                  <a:pt x="3472702" y="86981"/>
                  <a:pt x="3472702" y="77026"/>
                </a:cubicBezTo>
                <a:cubicBezTo>
                  <a:pt x="3472702" y="67072"/>
                  <a:pt x="3480771" y="59002"/>
                  <a:pt x="3490726" y="59002"/>
                </a:cubicBezTo>
                <a:close/>
                <a:moveTo>
                  <a:pt x="1447960" y="59002"/>
                </a:moveTo>
                <a:cubicBezTo>
                  <a:pt x="1457915" y="59002"/>
                  <a:pt x="1465985" y="67072"/>
                  <a:pt x="1465985" y="77026"/>
                </a:cubicBezTo>
                <a:cubicBezTo>
                  <a:pt x="1465985" y="86981"/>
                  <a:pt x="1457915" y="95051"/>
                  <a:pt x="1447960" y="95051"/>
                </a:cubicBezTo>
                <a:cubicBezTo>
                  <a:pt x="1438006" y="95051"/>
                  <a:pt x="1429936" y="86981"/>
                  <a:pt x="1429936" y="77026"/>
                </a:cubicBezTo>
                <a:cubicBezTo>
                  <a:pt x="1429936" y="67072"/>
                  <a:pt x="1438006" y="59002"/>
                  <a:pt x="1447960" y="59002"/>
                </a:cubicBezTo>
                <a:close/>
                <a:moveTo>
                  <a:pt x="2192969" y="46987"/>
                </a:moveTo>
                <a:cubicBezTo>
                  <a:pt x="2202924" y="46987"/>
                  <a:pt x="2210994" y="55057"/>
                  <a:pt x="2210994" y="65012"/>
                </a:cubicBezTo>
                <a:cubicBezTo>
                  <a:pt x="2210994" y="74966"/>
                  <a:pt x="2202924" y="83036"/>
                  <a:pt x="2192969" y="83036"/>
                </a:cubicBezTo>
                <a:cubicBezTo>
                  <a:pt x="2183015" y="83036"/>
                  <a:pt x="2174945" y="74966"/>
                  <a:pt x="2174945" y="65012"/>
                </a:cubicBezTo>
                <a:cubicBezTo>
                  <a:pt x="2174945" y="55057"/>
                  <a:pt x="2183015" y="46987"/>
                  <a:pt x="2192969" y="46987"/>
                </a:cubicBezTo>
                <a:close/>
                <a:moveTo>
                  <a:pt x="4434003" y="40979"/>
                </a:moveTo>
                <a:cubicBezTo>
                  <a:pt x="4443958" y="40979"/>
                  <a:pt x="4452028" y="49048"/>
                  <a:pt x="4452028" y="59003"/>
                </a:cubicBezTo>
                <a:cubicBezTo>
                  <a:pt x="4452028" y="68958"/>
                  <a:pt x="4443958" y="77028"/>
                  <a:pt x="4434003" y="77028"/>
                </a:cubicBezTo>
                <a:cubicBezTo>
                  <a:pt x="4424049" y="77028"/>
                  <a:pt x="4415979" y="68958"/>
                  <a:pt x="4415979" y="59003"/>
                </a:cubicBezTo>
                <a:cubicBezTo>
                  <a:pt x="4415979" y="49048"/>
                  <a:pt x="4424049" y="40979"/>
                  <a:pt x="4434003" y="40979"/>
                </a:cubicBezTo>
                <a:close/>
                <a:moveTo>
                  <a:pt x="3616897" y="40979"/>
                </a:moveTo>
                <a:cubicBezTo>
                  <a:pt x="3626852" y="40979"/>
                  <a:pt x="3634922" y="49048"/>
                  <a:pt x="3634922" y="59003"/>
                </a:cubicBezTo>
                <a:cubicBezTo>
                  <a:pt x="3634922" y="68958"/>
                  <a:pt x="3626852" y="77028"/>
                  <a:pt x="3616897" y="77028"/>
                </a:cubicBezTo>
                <a:cubicBezTo>
                  <a:pt x="3606942" y="77028"/>
                  <a:pt x="3598872" y="68958"/>
                  <a:pt x="3598872" y="59003"/>
                </a:cubicBezTo>
                <a:cubicBezTo>
                  <a:pt x="3598872" y="49048"/>
                  <a:pt x="3606942" y="40979"/>
                  <a:pt x="3616897" y="40979"/>
                </a:cubicBezTo>
                <a:close/>
                <a:moveTo>
                  <a:pt x="1826473" y="40979"/>
                </a:moveTo>
                <a:cubicBezTo>
                  <a:pt x="1836427" y="40979"/>
                  <a:pt x="1844497" y="49048"/>
                  <a:pt x="1844497" y="59003"/>
                </a:cubicBezTo>
                <a:cubicBezTo>
                  <a:pt x="1844497" y="68958"/>
                  <a:pt x="1836427" y="77028"/>
                  <a:pt x="1826473" y="77028"/>
                </a:cubicBezTo>
                <a:cubicBezTo>
                  <a:pt x="1816518" y="77028"/>
                  <a:pt x="1808448" y="68958"/>
                  <a:pt x="1808448" y="59003"/>
                </a:cubicBezTo>
                <a:cubicBezTo>
                  <a:pt x="1808448" y="49048"/>
                  <a:pt x="1816518" y="40979"/>
                  <a:pt x="1826473" y="40979"/>
                </a:cubicBezTo>
                <a:close/>
                <a:moveTo>
                  <a:pt x="5942045" y="34970"/>
                </a:moveTo>
                <a:cubicBezTo>
                  <a:pt x="5952000" y="34970"/>
                  <a:pt x="5960070" y="43040"/>
                  <a:pt x="5960070" y="52994"/>
                </a:cubicBezTo>
                <a:cubicBezTo>
                  <a:pt x="5960070" y="62949"/>
                  <a:pt x="5952000" y="71019"/>
                  <a:pt x="5942045" y="71019"/>
                </a:cubicBezTo>
                <a:cubicBezTo>
                  <a:pt x="5932091" y="71019"/>
                  <a:pt x="5924021" y="62949"/>
                  <a:pt x="5924021" y="52994"/>
                </a:cubicBezTo>
                <a:cubicBezTo>
                  <a:pt x="5924021" y="43040"/>
                  <a:pt x="5932091" y="34970"/>
                  <a:pt x="5942045" y="34970"/>
                </a:cubicBezTo>
                <a:close/>
                <a:moveTo>
                  <a:pt x="5719744" y="34970"/>
                </a:moveTo>
                <a:cubicBezTo>
                  <a:pt x="5729699" y="34970"/>
                  <a:pt x="5737769" y="43040"/>
                  <a:pt x="5737769" y="52994"/>
                </a:cubicBezTo>
                <a:cubicBezTo>
                  <a:pt x="5737769" y="62949"/>
                  <a:pt x="5729699" y="71019"/>
                  <a:pt x="5719744" y="71019"/>
                </a:cubicBezTo>
                <a:cubicBezTo>
                  <a:pt x="5709789" y="71019"/>
                  <a:pt x="5701719" y="62949"/>
                  <a:pt x="5701719" y="52994"/>
                </a:cubicBezTo>
                <a:cubicBezTo>
                  <a:pt x="5701719" y="43040"/>
                  <a:pt x="5709789" y="34970"/>
                  <a:pt x="5719744" y="34970"/>
                </a:cubicBezTo>
                <a:close/>
                <a:moveTo>
                  <a:pt x="1171586" y="34970"/>
                </a:moveTo>
                <a:cubicBezTo>
                  <a:pt x="1181541" y="34970"/>
                  <a:pt x="1189611" y="43040"/>
                  <a:pt x="1189611" y="52994"/>
                </a:cubicBezTo>
                <a:cubicBezTo>
                  <a:pt x="1189611" y="62949"/>
                  <a:pt x="1181541" y="71019"/>
                  <a:pt x="1171586" y="71019"/>
                </a:cubicBezTo>
                <a:cubicBezTo>
                  <a:pt x="1161632" y="71019"/>
                  <a:pt x="1153562" y="62949"/>
                  <a:pt x="1153562" y="52994"/>
                </a:cubicBezTo>
                <a:cubicBezTo>
                  <a:pt x="1153562" y="43040"/>
                  <a:pt x="1161632" y="34970"/>
                  <a:pt x="1171586" y="34970"/>
                </a:cubicBezTo>
                <a:close/>
                <a:moveTo>
                  <a:pt x="937268" y="34970"/>
                </a:moveTo>
                <a:cubicBezTo>
                  <a:pt x="947223" y="34970"/>
                  <a:pt x="955293" y="43040"/>
                  <a:pt x="955293" y="52994"/>
                </a:cubicBezTo>
                <a:cubicBezTo>
                  <a:pt x="955293" y="62949"/>
                  <a:pt x="947223" y="71019"/>
                  <a:pt x="937268" y="71019"/>
                </a:cubicBezTo>
                <a:cubicBezTo>
                  <a:pt x="927314" y="71019"/>
                  <a:pt x="919244" y="62949"/>
                  <a:pt x="919244" y="52994"/>
                </a:cubicBezTo>
                <a:cubicBezTo>
                  <a:pt x="919244" y="43040"/>
                  <a:pt x="927314" y="34970"/>
                  <a:pt x="937268" y="34970"/>
                </a:cubicBezTo>
                <a:close/>
                <a:moveTo>
                  <a:pt x="426577" y="34970"/>
                </a:moveTo>
                <a:cubicBezTo>
                  <a:pt x="436532" y="34970"/>
                  <a:pt x="444602" y="43040"/>
                  <a:pt x="444602" y="52994"/>
                </a:cubicBezTo>
                <a:cubicBezTo>
                  <a:pt x="444602" y="62949"/>
                  <a:pt x="436532" y="71019"/>
                  <a:pt x="426577" y="71019"/>
                </a:cubicBezTo>
                <a:cubicBezTo>
                  <a:pt x="416623" y="71019"/>
                  <a:pt x="408553" y="62949"/>
                  <a:pt x="408553" y="52994"/>
                </a:cubicBezTo>
                <a:cubicBezTo>
                  <a:pt x="408553" y="43040"/>
                  <a:pt x="416623" y="34970"/>
                  <a:pt x="426577" y="34970"/>
                </a:cubicBezTo>
                <a:close/>
                <a:moveTo>
                  <a:pt x="6146322" y="28962"/>
                </a:moveTo>
                <a:cubicBezTo>
                  <a:pt x="6156277" y="28962"/>
                  <a:pt x="6164347" y="37032"/>
                  <a:pt x="6164347" y="46986"/>
                </a:cubicBezTo>
                <a:cubicBezTo>
                  <a:pt x="6164347" y="56941"/>
                  <a:pt x="6156277" y="65011"/>
                  <a:pt x="6146322" y="65011"/>
                </a:cubicBezTo>
                <a:cubicBezTo>
                  <a:pt x="6136368" y="65011"/>
                  <a:pt x="6128298" y="56941"/>
                  <a:pt x="6128298" y="46986"/>
                </a:cubicBezTo>
                <a:cubicBezTo>
                  <a:pt x="6128298" y="37032"/>
                  <a:pt x="6136368" y="28962"/>
                  <a:pt x="6146322" y="28962"/>
                </a:cubicBezTo>
                <a:close/>
                <a:moveTo>
                  <a:pt x="4776467" y="28962"/>
                </a:moveTo>
                <a:cubicBezTo>
                  <a:pt x="4786422" y="28962"/>
                  <a:pt x="4794492" y="37032"/>
                  <a:pt x="4794492" y="46986"/>
                </a:cubicBezTo>
                <a:cubicBezTo>
                  <a:pt x="4794492" y="56941"/>
                  <a:pt x="4786422" y="65011"/>
                  <a:pt x="4776467" y="65011"/>
                </a:cubicBezTo>
                <a:cubicBezTo>
                  <a:pt x="4766512" y="65011"/>
                  <a:pt x="4758443" y="56941"/>
                  <a:pt x="4758443" y="46986"/>
                </a:cubicBezTo>
                <a:cubicBezTo>
                  <a:pt x="4758443" y="37032"/>
                  <a:pt x="4766512" y="28962"/>
                  <a:pt x="4776467" y="28962"/>
                </a:cubicBezTo>
                <a:close/>
                <a:moveTo>
                  <a:pt x="2451318" y="28962"/>
                </a:moveTo>
                <a:cubicBezTo>
                  <a:pt x="2461273" y="28962"/>
                  <a:pt x="2469343" y="37032"/>
                  <a:pt x="2469343" y="46986"/>
                </a:cubicBezTo>
                <a:cubicBezTo>
                  <a:pt x="2469343" y="56941"/>
                  <a:pt x="2461273" y="65011"/>
                  <a:pt x="2451318" y="65011"/>
                </a:cubicBezTo>
                <a:cubicBezTo>
                  <a:pt x="2441364" y="65011"/>
                  <a:pt x="2433294" y="56941"/>
                  <a:pt x="2433294" y="46986"/>
                </a:cubicBezTo>
                <a:cubicBezTo>
                  <a:pt x="2433294" y="37032"/>
                  <a:pt x="2441364" y="28962"/>
                  <a:pt x="2451318" y="28962"/>
                </a:cubicBezTo>
                <a:close/>
                <a:moveTo>
                  <a:pt x="150203" y="28962"/>
                </a:moveTo>
                <a:cubicBezTo>
                  <a:pt x="160158" y="28962"/>
                  <a:pt x="168228" y="37032"/>
                  <a:pt x="168228" y="46986"/>
                </a:cubicBezTo>
                <a:cubicBezTo>
                  <a:pt x="168228" y="56941"/>
                  <a:pt x="160158" y="65011"/>
                  <a:pt x="150203" y="65011"/>
                </a:cubicBezTo>
                <a:cubicBezTo>
                  <a:pt x="140249" y="65011"/>
                  <a:pt x="132179" y="56941"/>
                  <a:pt x="132179" y="46986"/>
                </a:cubicBezTo>
                <a:cubicBezTo>
                  <a:pt x="132179" y="37032"/>
                  <a:pt x="140249" y="28962"/>
                  <a:pt x="150203" y="28962"/>
                </a:cubicBezTo>
                <a:close/>
                <a:moveTo>
                  <a:pt x="4277792" y="22954"/>
                </a:moveTo>
                <a:cubicBezTo>
                  <a:pt x="4287747" y="22954"/>
                  <a:pt x="4295817" y="31024"/>
                  <a:pt x="4295817" y="40978"/>
                </a:cubicBezTo>
                <a:cubicBezTo>
                  <a:pt x="4295817" y="50933"/>
                  <a:pt x="4287747" y="59003"/>
                  <a:pt x="4277792" y="59003"/>
                </a:cubicBezTo>
                <a:cubicBezTo>
                  <a:pt x="4267837" y="59003"/>
                  <a:pt x="4259767" y="50933"/>
                  <a:pt x="4259767" y="40978"/>
                </a:cubicBezTo>
                <a:cubicBezTo>
                  <a:pt x="4259767" y="31024"/>
                  <a:pt x="4267837" y="22954"/>
                  <a:pt x="4277792" y="22954"/>
                </a:cubicBezTo>
                <a:close/>
                <a:moveTo>
                  <a:pt x="4145613" y="22954"/>
                </a:moveTo>
                <a:cubicBezTo>
                  <a:pt x="4155568" y="22954"/>
                  <a:pt x="4163638" y="31024"/>
                  <a:pt x="4163638" y="40978"/>
                </a:cubicBezTo>
                <a:cubicBezTo>
                  <a:pt x="4163638" y="50933"/>
                  <a:pt x="4155568" y="59003"/>
                  <a:pt x="4145613" y="59003"/>
                </a:cubicBezTo>
                <a:cubicBezTo>
                  <a:pt x="4135658" y="59003"/>
                  <a:pt x="4127589" y="50933"/>
                  <a:pt x="4127589" y="40978"/>
                </a:cubicBezTo>
                <a:cubicBezTo>
                  <a:pt x="4127589" y="31024"/>
                  <a:pt x="4135658" y="22954"/>
                  <a:pt x="4145613" y="22954"/>
                </a:cubicBezTo>
                <a:close/>
                <a:moveTo>
                  <a:pt x="817106" y="22954"/>
                </a:moveTo>
                <a:cubicBezTo>
                  <a:pt x="823743" y="22954"/>
                  <a:pt x="829123" y="28334"/>
                  <a:pt x="829123" y="34970"/>
                </a:cubicBezTo>
                <a:cubicBezTo>
                  <a:pt x="829123" y="41607"/>
                  <a:pt x="823743" y="46987"/>
                  <a:pt x="817106" y="46987"/>
                </a:cubicBezTo>
                <a:cubicBezTo>
                  <a:pt x="810470" y="46987"/>
                  <a:pt x="805090" y="41606"/>
                  <a:pt x="805090" y="34970"/>
                </a:cubicBezTo>
                <a:cubicBezTo>
                  <a:pt x="805090" y="28334"/>
                  <a:pt x="810470" y="22954"/>
                  <a:pt x="817106" y="22954"/>
                </a:cubicBezTo>
                <a:close/>
                <a:moveTo>
                  <a:pt x="5491435" y="16946"/>
                </a:moveTo>
                <a:cubicBezTo>
                  <a:pt x="5501390" y="16946"/>
                  <a:pt x="5509460" y="25016"/>
                  <a:pt x="5509460" y="34971"/>
                </a:cubicBezTo>
                <a:cubicBezTo>
                  <a:pt x="5509460" y="44925"/>
                  <a:pt x="5501390" y="52995"/>
                  <a:pt x="5491435" y="52995"/>
                </a:cubicBezTo>
                <a:cubicBezTo>
                  <a:pt x="5481481" y="52995"/>
                  <a:pt x="5473411" y="44925"/>
                  <a:pt x="5473411" y="34971"/>
                </a:cubicBezTo>
                <a:cubicBezTo>
                  <a:pt x="5473411" y="25016"/>
                  <a:pt x="5481481" y="16946"/>
                  <a:pt x="5491435" y="16946"/>
                </a:cubicBezTo>
                <a:close/>
                <a:moveTo>
                  <a:pt x="5323207" y="16946"/>
                </a:moveTo>
                <a:cubicBezTo>
                  <a:pt x="5333162" y="16946"/>
                  <a:pt x="5341232" y="25016"/>
                  <a:pt x="5341232" y="34971"/>
                </a:cubicBezTo>
                <a:cubicBezTo>
                  <a:pt x="5341232" y="44925"/>
                  <a:pt x="5333162" y="52995"/>
                  <a:pt x="5323207" y="52995"/>
                </a:cubicBezTo>
                <a:cubicBezTo>
                  <a:pt x="5313252" y="52995"/>
                  <a:pt x="5305183" y="44925"/>
                  <a:pt x="5305183" y="34971"/>
                </a:cubicBezTo>
                <a:cubicBezTo>
                  <a:pt x="5305183" y="25016"/>
                  <a:pt x="5313252" y="16946"/>
                  <a:pt x="5323207" y="16946"/>
                </a:cubicBezTo>
                <a:close/>
                <a:moveTo>
                  <a:pt x="4632272" y="16946"/>
                </a:moveTo>
                <a:cubicBezTo>
                  <a:pt x="4642227" y="16946"/>
                  <a:pt x="4650297" y="25016"/>
                  <a:pt x="4650297" y="34971"/>
                </a:cubicBezTo>
                <a:cubicBezTo>
                  <a:pt x="4650297" y="44925"/>
                  <a:pt x="4642227" y="52995"/>
                  <a:pt x="4632272" y="52995"/>
                </a:cubicBezTo>
                <a:cubicBezTo>
                  <a:pt x="4622317" y="52995"/>
                  <a:pt x="4614248" y="44925"/>
                  <a:pt x="4614248" y="34971"/>
                </a:cubicBezTo>
                <a:cubicBezTo>
                  <a:pt x="4614248" y="25016"/>
                  <a:pt x="4622317" y="16946"/>
                  <a:pt x="4632272" y="16946"/>
                </a:cubicBezTo>
                <a:close/>
                <a:moveTo>
                  <a:pt x="3226368" y="16946"/>
                </a:moveTo>
                <a:cubicBezTo>
                  <a:pt x="3236323" y="16946"/>
                  <a:pt x="3244393" y="25016"/>
                  <a:pt x="3244393" y="34971"/>
                </a:cubicBezTo>
                <a:cubicBezTo>
                  <a:pt x="3244393" y="44925"/>
                  <a:pt x="3236323" y="52995"/>
                  <a:pt x="3226368" y="52995"/>
                </a:cubicBezTo>
                <a:cubicBezTo>
                  <a:pt x="3216413" y="52995"/>
                  <a:pt x="3208343" y="44925"/>
                  <a:pt x="3208343" y="34971"/>
                </a:cubicBezTo>
                <a:cubicBezTo>
                  <a:pt x="3208343" y="25016"/>
                  <a:pt x="3216413" y="16946"/>
                  <a:pt x="3226368" y="16946"/>
                </a:cubicBezTo>
                <a:close/>
                <a:moveTo>
                  <a:pt x="3983393" y="10938"/>
                </a:moveTo>
                <a:cubicBezTo>
                  <a:pt x="3993348" y="10938"/>
                  <a:pt x="4001418" y="19007"/>
                  <a:pt x="4001418" y="28962"/>
                </a:cubicBezTo>
                <a:cubicBezTo>
                  <a:pt x="4001418" y="38917"/>
                  <a:pt x="3993348" y="46987"/>
                  <a:pt x="3983393" y="46987"/>
                </a:cubicBezTo>
                <a:cubicBezTo>
                  <a:pt x="3973439" y="46987"/>
                  <a:pt x="3965369" y="38917"/>
                  <a:pt x="3965369" y="28962"/>
                </a:cubicBezTo>
                <a:cubicBezTo>
                  <a:pt x="3965369" y="19007"/>
                  <a:pt x="3973439" y="10938"/>
                  <a:pt x="3983393" y="10938"/>
                </a:cubicBezTo>
                <a:close/>
                <a:moveTo>
                  <a:pt x="1039407" y="10938"/>
                </a:moveTo>
                <a:cubicBezTo>
                  <a:pt x="1049362" y="10938"/>
                  <a:pt x="1057432" y="19007"/>
                  <a:pt x="1057432" y="28962"/>
                </a:cubicBezTo>
                <a:cubicBezTo>
                  <a:pt x="1057432" y="38917"/>
                  <a:pt x="1049362" y="46987"/>
                  <a:pt x="1039407" y="46987"/>
                </a:cubicBezTo>
                <a:cubicBezTo>
                  <a:pt x="1029453" y="46987"/>
                  <a:pt x="1021383" y="38917"/>
                  <a:pt x="1021383" y="28962"/>
                </a:cubicBezTo>
                <a:cubicBezTo>
                  <a:pt x="1021383" y="19007"/>
                  <a:pt x="1029453" y="10938"/>
                  <a:pt x="1039407" y="10938"/>
                </a:cubicBezTo>
                <a:close/>
                <a:moveTo>
                  <a:pt x="312422" y="10938"/>
                </a:moveTo>
                <a:cubicBezTo>
                  <a:pt x="322377" y="10938"/>
                  <a:pt x="330447" y="19007"/>
                  <a:pt x="330447" y="28962"/>
                </a:cubicBezTo>
                <a:cubicBezTo>
                  <a:pt x="330447" y="38917"/>
                  <a:pt x="322377" y="46987"/>
                  <a:pt x="312422" y="46987"/>
                </a:cubicBezTo>
                <a:cubicBezTo>
                  <a:pt x="302468" y="46987"/>
                  <a:pt x="294398" y="38917"/>
                  <a:pt x="294398" y="28962"/>
                </a:cubicBezTo>
                <a:cubicBezTo>
                  <a:pt x="294398" y="19007"/>
                  <a:pt x="302468" y="10938"/>
                  <a:pt x="312422" y="10938"/>
                </a:cubicBezTo>
                <a:close/>
                <a:moveTo>
                  <a:pt x="3839198" y="4930"/>
                </a:moveTo>
                <a:cubicBezTo>
                  <a:pt x="3849153" y="4930"/>
                  <a:pt x="3857223" y="13000"/>
                  <a:pt x="3857223" y="22954"/>
                </a:cubicBezTo>
                <a:cubicBezTo>
                  <a:pt x="3857223" y="32909"/>
                  <a:pt x="3849153" y="40979"/>
                  <a:pt x="3839198" y="40979"/>
                </a:cubicBezTo>
                <a:cubicBezTo>
                  <a:pt x="3829244" y="40979"/>
                  <a:pt x="3821174" y="32909"/>
                  <a:pt x="3821174" y="22954"/>
                </a:cubicBezTo>
                <a:cubicBezTo>
                  <a:pt x="3821174" y="13000"/>
                  <a:pt x="3829244" y="4930"/>
                  <a:pt x="3839198" y="4930"/>
                </a:cubicBezTo>
                <a:close/>
                <a:moveTo>
                  <a:pt x="3388588" y="4930"/>
                </a:moveTo>
                <a:cubicBezTo>
                  <a:pt x="3398543" y="4930"/>
                  <a:pt x="3406613" y="13000"/>
                  <a:pt x="3406613" y="22954"/>
                </a:cubicBezTo>
                <a:cubicBezTo>
                  <a:pt x="3406613" y="32909"/>
                  <a:pt x="3398543" y="40979"/>
                  <a:pt x="3388588" y="40979"/>
                </a:cubicBezTo>
                <a:cubicBezTo>
                  <a:pt x="3378634" y="40979"/>
                  <a:pt x="3370564" y="32909"/>
                  <a:pt x="3370564" y="22954"/>
                </a:cubicBezTo>
                <a:cubicBezTo>
                  <a:pt x="3370564" y="13000"/>
                  <a:pt x="3378634" y="4930"/>
                  <a:pt x="3388588" y="4930"/>
                </a:cubicBezTo>
                <a:close/>
                <a:moveTo>
                  <a:pt x="5171526" y="0"/>
                </a:moveTo>
                <a:lnTo>
                  <a:pt x="5198514" y="0"/>
                </a:lnTo>
                <a:lnTo>
                  <a:pt x="5203045" y="10937"/>
                </a:lnTo>
                <a:cubicBezTo>
                  <a:pt x="5203045" y="20892"/>
                  <a:pt x="5194975" y="28962"/>
                  <a:pt x="5185020" y="28962"/>
                </a:cubicBezTo>
                <a:cubicBezTo>
                  <a:pt x="5175066" y="28962"/>
                  <a:pt x="5166996" y="20892"/>
                  <a:pt x="5166996" y="10937"/>
                </a:cubicBezTo>
                <a:close/>
                <a:moveTo>
                  <a:pt x="4908761" y="0"/>
                </a:moveTo>
                <a:lnTo>
                  <a:pt x="4932564" y="0"/>
                </a:lnTo>
                <a:lnTo>
                  <a:pt x="4920662" y="4930"/>
                </a:lnTo>
                <a:close/>
                <a:moveTo>
                  <a:pt x="3701458" y="0"/>
                </a:moveTo>
                <a:lnTo>
                  <a:pt x="3736613" y="0"/>
                </a:lnTo>
                <a:lnTo>
                  <a:pt x="3731781" y="11667"/>
                </a:lnTo>
                <a:cubicBezTo>
                  <a:pt x="3728519" y="14929"/>
                  <a:pt x="3724013" y="16946"/>
                  <a:pt x="3719035" y="16946"/>
                </a:cubicBezTo>
                <a:cubicBezTo>
                  <a:pt x="3714058" y="16946"/>
                  <a:pt x="3709552" y="14929"/>
                  <a:pt x="3706290" y="11667"/>
                </a:cubicBezTo>
                <a:close/>
                <a:moveTo>
                  <a:pt x="3058255" y="0"/>
                </a:moveTo>
                <a:lnTo>
                  <a:pt x="3082058" y="0"/>
                </a:lnTo>
                <a:lnTo>
                  <a:pt x="3070156" y="4930"/>
                </a:lnTo>
                <a:close/>
                <a:moveTo>
                  <a:pt x="2908383" y="0"/>
                </a:moveTo>
                <a:lnTo>
                  <a:pt x="2943539" y="0"/>
                </a:lnTo>
                <a:lnTo>
                  <a:pt x="2938707" y="11667"/>
                </a:lnTo>
                <a:cubicBezTo>
                  <a:pt x="2935445" y="14929"/>
                  <a:pt x="2930939" y="16946"/>
                  <a:pt x="2925961" y="16946"/>
                </a:cubicBezTo>
                <a:cubicBezTo>
                  <a:pt x="2920984" y="16946"/>
                  <a:pt x="2916477" y="14929"/>
                  <a:pt x="2913216" y="11667"/>
                </a:cubicBezTo>
                <a:close/>
                <a:moveTo>
                  <a:pt x="2794230" y="0"/>
                </a:moveTo>
                <a:lnTo>
                  <a:pt x="2829385" y="0"/>
                </a:lnTo>
                <a:lnTo>
                  <a:pt x="2824553" y="11667"/>
                </a:lnTo>
                <a:cubicBezTo>
                  <a:pt x="2821291" y="14929"/>
                  <a:pt x="2816785" y="16946"/>
                  <a:pt x="2811807" y="16946"/>
                </a:cubicBezTo>
                <a:cubicBezTo>
                  <a:pt x="2806830" y="16946"/>
                  <a:pt x="2802324" y="14929"/>
                  <a:pt x="2799062" y="11667"/>
                </a:cubicBezTo>
                <a:close/>
                <a:moveTo>
                  <a:pt x="2675662" y="0"/>
                </a:moveTo>
                <a:lnTo>
                  <a:pt x="2707627" y="0"/>
                </a:lnTo>
                <a:lnTo>
                  <a:pt x="2709669" y="4930"/>
                </a:lnTo>
                <a:cubicBezTo>
                  <a:pt x="2709669" y="14884"/>
                  <a:pt x="2701599" y="22954"/>
                  <a:pt x="2691644" y="22954"/>
                </a:cubicBezTo>
                <a:cubicBezTo>
                  <a:pt x="2681690" y="22954"/>
                  <a:pt x="2673620" y="14884"/>
                  <a:pt x="2673620" y="4930"/>
                </a:cubicBezTo>
                <a:close/>
                <a:moveTo>
                  <a:pt x="2543483" y="0"/>
                </a:moveTo>
                <a:lnTo>
                  <a:pt x="2575448" y="0"/>
                </a:lnTo>
                <a:lnTo>
                  <a:pt x="2577490" y="4930"/>
                </a:lnTo>
                <a:cubicBezTo>
                  <a:pt x="2577490" y="14884"/>
                  <a:pt x="2569420" y="22954"/>
                  <a:pt x="2559465" y="22954"/>
                </a:cubicBezTo>
                <a:cubicBezTo>
                  <a:pt x="2549510" y="22954"/>
                  <a:pt x="2541441" y="14884"/>
                  <a:pt x="2541441" y="4930"/>
                </a:cubicBezTo>
                <a:close/>
                <a:moveTo>
                  <a:pt x="2047297" y="0"/>
                </a:moveTo>
                <a:lnTo>
                  <a:pt x="2074285" y="0"/>
                </a:lnTo>
                <a:lnTo>
                  <a:pt x="2078815" y="10937"/>
                </a:lnTo>
                <a:cubicBezTo>
                  <a:pt x="2078815" y="20892"/>
                  <a:pt x="2070745" y="28962"/>
                  <a:pt x="2060790" y="28962"/>
                </a:cubicBezTo>
                <a:cubicBezTo>
                  <a:pt x="2050836" y="28962"/>
                  <a:pt x="2042766" y="20892"/>
                  <a:pt x="2042766" y="10937"/>
                </a:cubicBezTo>
                <a:close/>
                <a:moveTo>
                  <a:pt x="1932017" y="0"/>
                </a:moveTo>
                <a:lnTo>
                  <a:pt x="1937222" y="0"/>
                </a:lnTo>
                <a:lnTo>
                  <a:pt x="1947365" y="4201"/>
                </a:lnTo>
                <a:cubicBezTo>
                  <a:pt x="1950627" y="7463"/>
                  <a:pt x="1952644" y="11969"/>
                  <a:pt x="1952644" y="16946"/>
                </a:cubicBezTo>
                <a:cubicBezTo>
                  <a:pt x="1952644" y="26901"/>
                  <a:pt x="1944574" y="34971"/>
                  <a:pt x="1934619" y="34971"/>
                </a:cubicBezTo>
                <a:cubicBezTo>
                  <a:pt x="1924665" y="34971"/>
                  <a:pt x="1916595" y="26901"/>
                  <a:pt x="1916595" y="16946"/>
                </a:cubicBezTo>
                <a:cubicBezTo>
                  <a:pt x="1916595" y="11969"/>
                  <a:pt x="1918613" y="7463"/>
                  <a:pt x="1921875" y="4201"/>
                </a:cubicBezTo>
                <a:close/>
                <a:moveTo>
                  <a:pt x="1694741" y="0"/>
                </a:moveTo>
                <a:lnTo>
                  <a:pt x="1729896" y="0"/>
                </a:lnTo>
                <a:lnTo>
                  <a:pt x="1725064" y="11667"/>
                </a:lnTo>
                <a:cubicBezTo>
                  <a:pt x="1721802" y="14929"/>
                  <a:pt x="1717296" y="16946"/>
                  <a:pt x="1712318" y="16946"/>
                </a:cubicBezTo>
                <a:cubicBezTo>
                  <a:pt x="1707341" y="16946"/>
                  <a:pt x="1702835" y="14929"/>
                  <a:pt x="1699574" y="11667"/>
                </a:cubicBezTo>
                <a:close/>
                <a:moveTo>
                  <a:pt x="1586594" y="0"/>
                </a:moveTo>
                <a:lnTo>
                  <a:pt x="1621749" y="0"/>
                </a:lnTo>
                <a:lnTo>
                  <a:pt x="1616917" y="11667"/>
                </a:lnTo>
                <a:cubicBezTo>
                  <a:pt x="1613655" y="14929"/>
                  <a:pt x="1609149" y="16946"/>
                  <a:pt x="1604171" y="16946"/>
                </a:cubicBezTo>
                <a:cubicBezTo>
                  <a:pt x="1599194" y="16946"/>
                  <a:pt x="1594688" y="14929"/>
                  <a:pt x="1591427" y="11667"/>
                </a:cubicBezTo>
                <a:close/>
                <a:moveTo>
                  <a:pt x="1328245" y="0"/>
                </a:moveTo>
                <a:lnTo>
                  <a:pt x="1363400" y="0"/>
                </a:lnTo>
                <a:lnTo>
                  <a:pt x="1358568" y="11667"/>
                </a:lnTo>
                <a:cubicBezTo>
                  <a:pt x="1355306" y="14929"/>
                  <a:pt x="1350800" y="16946"/>
                  <a:pt x="1345823" y="16946"/>
                </a:cubicBezTo>
                <a:cubicBezTo>
                  <a:pt x="1340846" y="16946"/>
                  <a:pt x="1336340" y="14929"/>
                  <a:pt x="1333078" y="11667"/>
                </a:cubicBezTo>
                <a:close/>
                <a:moveTo>
                  <a:pt x="636977" y="0"/>
                </a:moveTo>
                <a:lnTo>
                  <a:pt x="660780" y="0"/>
                </a:lnTo>
                <a:lnTo>
                  <a:pt x="648878" y="49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889CF7B-039C-4CFF-BFC8-1F7BC49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2390523"/>
            <a:ext cx="611491" cy="1421482"/>
          </a:xfrm>
          <a:custGeom>
            <a:avLst/>
            <a:gdLst>
              <a:gd name="connsiteX0" fmla="*/ 0 w 611491"/>
              <a:gd name="connsiteY0" fmla="*/ 0 h 1429512"/>
              <a:gd name="connsiteX1" fmla="*/ 62526 w 611491"/>
              <a:gd name="connsiteY1" fmla="*/ 22473 h 1429512"/>
              <a:gd name="connsiteX2" fmla="*/ 241043 w 611491"/>
              <a:gd name="connsiteY2" fmla="*/ 176817 h 1429512"/>
              <a:gd name="connsiteX3" fmla="*/ 497720 w 611491"/>
              <a:gd name="connsiteY3" fmla="*/ 299929 h 1429512"/>
              <a:gd name="connsiteX4" fmla="*/ 610380 w 611491"/>
              <a:gd name="connsiteY4" fmla="*/ 577513 h 1429512"/>
              <a:gd name="connsiteX5" fmla="*/ 458232 w 611491"/>
              <a:gd name="connsiteY5" fmla="*/ 845805 h 1429512"/>
              <a:gd name="connsiteX6" fmla="*/ 455909 w 611491"/>
              <a:gd name="connsiteY6" fmla="*/ 848128 h 1429512"/>
              <a:gd name="connsiteX7" fmla="*/ 407128 w 611491"/>
              <a:gd name="connsiteY7" fmla="*/ 956142 h 1429512"/>
              <a:gd name="connsiteX8" fmla="*/ 396675 w 611491"/>
              <a:gd name="connsiteY8" fmla="*/ 993308 h 1429512"/>
              <a:gd name="connsiteX9" fmla="*/ 230590 w 611491"/>
              <a:gd name="connsiteY9" fmla="*/ 1283668 h 1429512"/>
              <a:gd name="connsiteX10" fmla="*/ 7730 w 611491"/>
              <a:gd name="connsiteY10" fmla="*/ 1427579 h 1429512"/>
              <a:gd name="connsiteX11" fmla="*/ 0 w 611491"/>
              <a:gd name="connsiteY11" fmla="*/ 1429512 h 142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1491" h="1429512">
                <a:moveTo>
                  <a:pt x="0" y="0"/>
                </a:moveTo>
                <a:lnTo>
                  <a:pt x="62526" y="22473"/>
                </a:lnTo>
                <a:cubicBezTo>
                  <a:pt x="133465" y="57262"/>
                  <a:pt x="193134" y="114099"/>
                  <a:pt x="241043" y="176817"/>
                </a:cubicBezTo>
                <a:cubicBezTo>
                  <a:pt x="333958" y="204691"/>
                  <a:pt x="425711" y="231405"/>
                  <a:pt x="497720" y="299929"/>
                </a:cubicBezTo>
                <a:cubicBezTo>
                  <a:pt x="569730" y="369616"/>
                  <a:pt x="619671" y="476468"/>
                  <a:pt x="610380" y="577513"/>
                </a:cubicBezTo>
                <a:cubicBezTo>
                  <a:pt x="601088" y="676235"/>
                  <a:pt x="515142" y="767989"/>
                  <a:pt x="458232" y="845805"/>
                </a:cubicBezTo>
                <a:cubicBezTo>
                  <a:pt x="457070" y="846967"/>
                  <a:pt x="457070" y="848128"/>
                  <a:pt x="455909" y="848128"/>
                </a:cubicBezTo>
                <a:cubicBezTo>
                  <a:pt x="432680" y="880648"/>
                  <a:pt x="416420" y="916653"/>
                  <a:pt x="407128" y="956142"/>
                </a:cubicBezTo>
                <a:cubicBezTo>
                  <a:pt x="403644" y="968918"/>
                  <a:pt x="401321" y="980532"/>
                  <a:pt x="396675" y="993308"/>
                </a:cubicBezTo>
                <a:cubicBezTo>
                  <a:pt x="362994" y="1101322"/>
                  <a:pt x="308406" y="1201205"/>
                  <a:pt x="230590" y="1283668"/>
                </a:cubicBezTo>
                <a:cubicBezTo>
                  <a:pt x="170921" y="1347256"/>
                  <a:pt x="92143" y="1398432"/>
                  <a:pt x="7730" y="1427579"/>
                </a:cubicBezTo>
                <a:lnTo>
                  <a:pt x="0" y="142951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C770DF0-8D49-43C6-AEEA-C9F408E74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296" y="0"/>
            <a:ext cx="2423863" cy="1343767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3" name="Freihandform: Form 12">
            <a:extLst>
              <a:ext uri="{FF2B5EF4-FFF2-40B4-BE49-F238E27FC236}">
                <a16:creationId xmlns:a16="http://schemas.microsoft.com/office/drawing/2014/main" id="{92D7F519-632D-4CDD-AC8E-A56DDEC0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48374" y="0"/>
            <a:ext cx="1242102" cy="2620884"/>
          </a:xfrm>
          <a:custGeom>
            <a:avLst/>
            <a:gdLst>
              <a:gd name="connsiteX0" fmla="*/ 48089 w 1242102"/>
              <a:gd name="connsiteY0" fmla="*/ 0 h 2635689"/>
              <a:gd name="connsiteX1" fmla="*/ 1242102 w 1242102"/>
              <a:gd name="connsiteY1" fmla="*/ 0 h 2635689"/>
              <a:gd name="connsiteX2" fmla="*/ 1242102 w 1242102"/>
              <a:gd name="connsiteY2" fmla="*/ 2546285 h 2635689"/>
              <a:gd name="connsiteX3" fmla="*/ 1169982 w 1242102"/>
              <a:gd name="connsiteY3" fmla="*/ 2578052 h 2635689"/>
              <a:gd name="connsiteX4" fmla="*/ 289259 w 1242102"/>
              <a:gd name="connsiteY4" fmla="*/ 2399682 h 2635689"/>
              <a:gd name="connsiteX5" fmla="*/ 77957 w 1242102"/>
              <a:gd name="connsiteY5" fmla="*/ 900439 h 2635689"/>
              <a:gd name="connsiteX6" fmla="*/ 123236 w 1242102"/>
              <a:gd name="connsiteY6" fmla="*/ 633796 h 2635689"/>
              <a:gd name="connsiteX7" fmla="*/ 128267 w 1242102"/>
              <a:gd name="connsiteY7" fmla="*/ 314326 h 2635689"/>
              <a:gd name="connsiteX8" fmla="*/ 44729 w 1242102"/>
              <a:gd name="connsiteY8" fmla="*/ 16426 h 263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2102" h="2635689">
                <a:moveTo>
                  <a:pt x="48089" y="0"/>
                </a:moveTo>
                <a:lnTo>
                  <a:pt x="1242102" y="0"/>
                </a:lnTo>
                <a:lnTo>
                  <a:pt x="1242102" y="2546285"/>
                </a:lnTo>
                <a:lnTo>
                  <a:pt x="1169982" y="2578052"/>
                </a:lnTo>
                <a:cubicBezTo>
                  <a:pt x="865271" y="2683266"/>
                  <a:pt x="526660" y="2655949"/>
                  <a:pt x="289259" y="2399682"/>
                </a:cubicBezTo>
                <a:cubicBezTo>
                  <a:pt x="-88067" y="1989654"/>
                  <a:pt x="-22664" y="1395994"/>
                  <a:pt x="77957" y="900439"/>
                </a:cubicBezTo>
                <a:cubicBezTo>
                  <a:pt x="95565" y="812397"/>
                  <a:pt x="110658" y="721838"/>
                  <a:pt x="123236" y="633796"/>
                </a:cubicBezTo>
                <a:cubicBezTo>
                  <a:pt x="135813" y="533175"/>
                  <a:pt x="153422" y="407400"/>
                  <a:pt x="128267" y="314326"/>
                </a:cubicBezTo>
                <a:cubicBezTo>
                  <a:pt x="97452" y="204273"/>
                  <a:pt x="31970" y="130812"/>
                  <a:pt x="44729" y="16426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8EFE75D0-8123-4C90-BA5F-C470596B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0"/>
            <a:ext cx="1577788" cy="980141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D2444568-7320-6124-2FC4-E5DB192BBD10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crollen: horizontal 21">
            <a:extLst>
              <a:ext uri="{FF2B5EF4-FFF2-40B4-BE49-F238E27FC236}">
                <a16:creationId xmlns:a16="http://schemas.microsoft.com/office/drawing/2014/main" id="{78E94A16-2AB3-4F0B-0E21-147500D37E9B}"/>
              </a:ext>
            </a:extLst>
          </p:cNvPr>
          <p:cNvSpPr/>
          <p:nvPr/>
        </p:nvSpPr>
        <p:spPr>
          <a:xfrm>
            <a:off x="1054504" y="821276"/>
            <a:ext cx="36393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Project Motivation</a:t>
            </a:r>
          </a:p>
        </p:txBody>
      </p:sp>
      <p:graphicFrame>
        <p:nvGraphicFramePr>
          <p:cNvPr id="28" name="Textfeld 24">
            <a:extLst>
              <a:ext uri="{FF2B5EF4-FFF2-40B4-BE49-F238E27FC236}">
                <a16:creationId xmlns:a16="http://schemas.microsoft.com/office/drawing/2014/main" id="{0696707D-3015-4C38-3DE6-45B3A7D69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467679"/>
              </p:ext>
            </p:extLst>
          </p:nvPr>
        </p:nvGraphicFramePr>
        <p:xfrm>
          <a:off x="1054504" y="2278782"/>
          <a:ext cx="8649817" cy="3297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Grafik 29" descr="Ein Bild, das Grafiken, Symbol, Kreis enthält.&#10;&#10;KI-generierte Inhalte können fehlerhaft sein.">
            <a:extLst>
              <a:ext uri="{FF2B5EF4-FFF2-40B4-BE49-F238E27FC236}">
                <a16:creationId xmlns:a16="http://schemas.microsoft.com/office/drawing/2014/main" id="{5518170B-F6E6-2C29-92CD-1088B2CE9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196" y="1062324"/>
            <a:ext cx="500302" cy="3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3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24AE4F-4250-106E-87CA-D42DA7CE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21E38DD-A071-1253-54B9-CE3B09E1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15E20D-967A-97C4-8DB5-78338148A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DCC4C3-FBCF-DACC-8920-47AB4143F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E79F31A0-D9FD-463B-34D6-2C2E8AC2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E9811D12-3611-567D-93C6-582EFBECF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0795956-F98D-B5D6-60E0-032059672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121C473-ABDF-DF0B-0E38-7124923BD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FE7F96A4-686D-5440-F182-F79F697C9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22DDF733-FD88-869D-E5B2-BADD007DC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44E97B3-17BE-11D6-8DCA-EC8C981C7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9F01D29-1D3D-04A2-F505-2B904195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8CD0CCD6-1E75-44E9-965E-7AACC7E14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F0152AB1-3E29-AF90-AF93-DE2F0ADC6FCD}"/>
              </a:ext>
            </a:extLst>
          </p:cNvPr>
          <p:cNvSpPr txBox="1">
            <a:spLocks/>
          </p:cNvSpPr>
          <p:nvPr/>
        </p:nvSpPr>
        <p:spPr>
          <a:xfrm>
            <a:off x="1202248" y="1673376"/>
            <a:ext cx="10039973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>
              <a:buNone/>
            </a:pP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Stakeholder: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1638" lvl="1" indent="-2286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 of Sales &amp; Business Analytics</a:t>
            </a:r>
          </a:p>
          <a:p>
            <a:pPr marL="401638" lvl="1" indent="-2286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Mid-sized retail company operating  in Germany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7D8691EB-0200-9DC7-D525-39748D2999DC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1B1C79F2-649D-DE2B-278F-307D1734BB3B}"/>
              </a:ext>
            </a:extLst>
          </p:cNvPr>
          <p:cNvSpPr/>
          <p:nvPr/>
        </p:nvSpPr>
        <p:spPr>
          <a:xfrm>
            <a:off x="1154289" y="134470"/>
            <a:ext cx="4643007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Business Context &amp; Stakeholder</a:t>
            </a:r>
          </a:p>
        </p:txBody>
      </p:sp>
      <p:pic>
        <p:nvPicPr>
          <p:cNvPr id="16" name="Graphic 15" descr="Besprechung">
            <a:extLst>
              <a:ext uri="{FF2B5EF4-FFF2-40B4-BE49-F238E27FC236}">
                <a16:creationId xmlns:a16="http://schemas.microsoft.com/office/drawing/2014/main" id="{A2591A04-CD66-2D52-73E9-50CEE1312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87" y="352000"/>
            <a:ext cx="394802" cy="434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8E650C-C2EA-C61C-1D82-744D8C9BD9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04387" y="3165194"/>
            <a:ext cx="7050650" cy="28364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red location pin with a circle in the middle&#10;&#10;AI-generated content may be incorrect.">
            <a:extLst>
              <a:ext uri="{FF2B5EF4-FFF2-40B4-BE49-F238E27FC236}">
                <a16:creationId xmlns:a16="http://schemas.microsoft.com/office/drawing/2014/main" id="{A60A90C7-B724-E6B3-2273-C4745D6D5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430" y="3473339"/>
            <a:ext cx="416148" cy="4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2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B73FE-DBBD-1A3D-3915-E2AA868E5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DB5736-3085-D239-1932-09CFB8BA8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6F63DA-1F40-DCE8-7883-7C42B64C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EE7617-BF49-3D0C-680C-97B20B079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2749C577-2E89-1FF2-ECC3-591092D5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1D88B79B-3E97-2C99-5910-A230C4115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086AEB7-7464-9754-5045-907EC6512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9954677A-EEA7-77C0-E0DC-9794EC901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3BAEF813-6517-7CB1-25CD-CD3A0C4E2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75FD400D-A14B-BA84-0A2B-D18DAAA08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7643A34-B699-EAE2-B3DB-C52CC5746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6431861-F7C1-DF6C-6F23-1C0424081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EC6674E4-F343-58CC-8080-B2CA5E8C4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ED826F31-2450-E85D-A2D6-55F897DA13AF}"/>
              </a:ext>
            </a:extLst>
          </p:cNvPr>
          <p:cNvSpPr txBox="1">
            <a:spLocks/>
          </p:cNvSpPr>
          <p:nvPr/>
        </p:nvSpPr>
        <p:spPr>
          <a:xfrm>
            <a:off x="556310" y="1659969"/>
            <a:ext cx="10039973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88E2A90C-101E-650D-F2DE-E83018E5B48C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Textfeld 2">
            <a:extLst>
              <a:ext uri="{FF2B5EF4-FFF2-40B4-BE49-F238E27FC236}">
                <a16:creationId xmlns:a16="http://schemas.microsoft.com/office/drawing/2014/main" id="{D097767C-9E37-BA51-5651-F8887EEDF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057818"/>
              </p:ext>
            </p:extLst>
          </p:nvPr>
        </p:nvGraphicFramePr>
        <p:xfrm>
          <a:off x="553136" y="1107271"/>
          <a:ext cx="9050306" cy="5534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A2BEACC9-780F-3F3C-1594-A3FE0105288C}"/>
              </a:ext>
            </a:extLst>
          </p:cNvPr>
          <p:cNvSpPr/>
          <p:nvPr/>
        </p:nvSpPr>
        <p:spPr>
          <a:xfrm>
            <a:off x="995621" y="148343"/>
            <a:ext cx="4643007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Business Context &amp; Stakeholder</a:t>
            </a:r>
          </a:p>
        </p:txBody>
      </p:sp>
      <p:pic>
        <p:nvPicPr>
          <p:cNvPr id="16" name="Graphic 15" descr="Besprechung">
            <a:extLst>
              <a:ext uri="{FF2B5EF4-FFF2-40B4-BE49-F238E27FC236}">
                <a16:creationId xmlns:a16="http://schemas.microsoft.com/office/drawing/2014/main" id="{41F064A0-966A-1CC7-97C8-A412E92AC7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4294" y="342794"/>
            <a:ext cx="394802" cy="434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0AF7F-034A-512C-DDB7-8BD7D88C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</a:blip>
          <a:srcRect/>
          <a:stretch/>
        </p:blipFill>
        <p:spPr>
          <a:xfrm>
            <a:off x="5939781" y="1235858"/>
            <a:ext cx="1940729" cy="1940729"/>
          </a:xfrm>
          <a:prstGeom prst="rect">
            <a:avLst/>
          </a:prstGeom>
        </p:spPr>
      </p:pic>
      <p:pic>
        <p:nvPicPr>
          <p:cNvPr id="9" name="Picture 8" descr="A blue outline of hands holding a puzzle&#10;&#10;AI-generated content may be incorrect.">
            <a:extLst>
              <a:ext uri="{FF2B5EF4-FFF2-40B4-BE49-F238E27FC236}">
                <a16:creationId xmlns:a16="http://schemas.microsoft.com/office/drawing/2014/main" id="{33C45E1F-E77C-A165-D470-8C1DB9570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4420" y="3923017"/>
            <a:ext cx="2095079" cy="183990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4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ck 9">
            <a:extLst>
              <a:ext uri="{FF2B5EF4-FFF2-40B4-BE49-F238E27FC236}">
                <a16:creationId xmlns:a16="http://schemas.microsoft.com/office/drawing/2014/main" id="{DAF959E9-546B-7154-2811-1F6879FDF490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crollen: horizontal 10">
            <a:extLst>
              <a:ext uri="{FF2B5EF4-FFF2-40B4-BE49-F238E27FC236}">
                <a16:creationId xmlns:a16="http://schemas.microsoft.com/office/drawing/2014/main" id="{5F1922E1-337F-95E9-98F8-4B3B21C9E5A8}"/>
              </a:ext>
            </a:extLst>
          </p:cNvPr>
          <p:cNvSpPr/>
          <p:nvPr/>
        </p:nvSpPr>
        <p:spPr>
          <a:xfrm>
            <a:off x="556310" y="237898"/>
            <a:ext cx="3537956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Overview</a:t>
            </a:r>
            <a:endParaRPr lang="de-DE" sz="2000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282769A0-EAD5-2EB2-7CBE-A70346BD66D5}"/>
              </a:ext>
            </a:extLst>
          </p:cNvPr>
          <p:cNvSpPr txBox="1">
            <a:spLocks/>
          </p:cNvSpPr>
          <p:nvPr/>
        </p:nvSpPr>
        <p:spPr>
          <a:xfrm>
            <a:off x="556310" y="1484379"/>
            <a:ext cx="10039973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Retail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Transactional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Dataset </a:t>
            </a: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300,000+ real-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Scope:</a:t>
            </a: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Low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Customer-level and transaction-level records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Low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Covers purchasing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payment choices, and demographics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Demographics (Age, Gender, Location) of 86,000+ unique Customers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information &amp; categories (5 Categories)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methods (4 Payment Options)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timestamps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Revenue, ratings, and transaction values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0" name="Grafik 19" descr="Ein Bild, das Kreis, Entwurf, Schwarzweiß, Zeichnung enthält.&#10;&#10;KI-generierte Inhalte können fehlerhaft sein.">
            <a:extLst>
              <a:ext uri="{FF2B5EF4-FFF2-40B4-BE49-F238E27FC236}">
                <a16:creationId xmlns:a16="http://schemas.microsoft.com/office/drawing/2014/main" id="{E2B45B83-2147-B29F-309F-285D8AD37A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7872984" y="2633473"/>
            <a:ext cx="1846661" cy="1885832"/>
          </a:xfrm>
          <a:prstGeom prst="rect">
            <a:avLst/>
          </a:prstGeom>
        </p:spPr>
      </p:pic>
      <p:pic>
        <p:nvPicPr>
          <p:cNvPr id="5" name="Grafik 4" descr="Ein Bild, das Kreis, Screenshot, Entwurf, Schwarzweiß enthält.&#10;&#10;KI-generierte Inhalte können fehlerhaft sein.">
            <a:extLst>
              <a:ext uri="{FF2B5EF4-FFF2-40B4-BE49-F238E27FC236}">
                <a16:creationId xmlns:a16="http://schemas.microsoft.com/office/drawing/2014/main" id="{EB8BDA20-E6EE-B887-A0BB-4EA1E98BB4E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003853" y="524992"/>
            <a:ext cx="379469" cy="379469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726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B395C-8C98-456C-AB75-D35C019F8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641470CF-4EE7-2DC7-CB85-50467626E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896C01-F5B6-7D8F-E88B-3E59E6D56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AC4ED6F-668D-5753-6D61-0CD8DAC27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28BEC2EF-B906-924B-9609-6AE82364E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FFD8A573-CEB3-F5B1-3356-BDA501A89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912F977F-37F6-8598-8B3D-82250136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7B09E463-DFCD-AA1E-736F-06F880CDC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F32AD033-1EB7-A98F-8590-0B0A3E03B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38A129CD-397E-2C58-DFDD-A2BE7C8B5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EFACD111-1693-B245-A995-1771E3316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DABD4935-52AF-8F0D-3A6A-8829137B9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31DD59-BEED-3D06-649C-ECF6C362D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32ADC69-74C7-75ED-6BDC-6D97F5CAD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68BB8A01-F894-6D89-E990-CE2004D46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0A0B2590-CCEA-DEA7-EB63-28EBFF92F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9" name="Isosceles Triangle 24">
            <a:extLst>
              <a:ext uri="{FF2B5EF4-FFF2-40B4-BE49-F238E27FC236}">
                <a16:creationId xmlns:a16="http://schemas.microsoft.com/office/drawing/2014/main" id="{6F08986D-5DAA-2FC1-1288-7D7D00CBB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8E4C2E4E-6BA4-2CA9-9241-1ED02F265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91A0952B-0B2C-3610-4B19-FD9EF5A3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4FAEC427-D0C9-3106-2393-0144B0FAE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Isosceles Triangle 29">
            <a:extLst>
              <a:ext uri="{FF2B5EF4-FFF2-40B4-BE49-F238E27FC236}">
                <a16:creationId xmlns:a16="http://schemas.microsoft.com/office/drawing/2014/main" id="{5892E4A1-0B27-2F7E-EF1D-C7B91F357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814A5DBB-738B-4298-D0C3-23D31636C4B8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crollen: horizontal 3">
            <a:extLst>
              <a:ext uri="{FF2B5EF4-FFF2-40B4-BE49-F238E27FC236}">
                <a16:creationId xmlns:a16="http://schemas.microsoft.com/office/drawing/2014/main" id="{B1F35481-D850-889D-AAAE-F72BD02FCD54}"/>
              </a:ext>
            </a:extLst>
          </p:cNvPr>
          <p:cNvSpPr/>
          <p:nvPr/>
        </p:nvSpPr>
        <p:spPr>
          <a:xfrm>
            <a:off x="1305376" y="264372"/>
            <a:ext cx="374370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Workflow</a:t>
            </a:r>
            <a:endParaRPr lang="de-DE" sz="2000" dirty="0"/>
          </a:p>
        </p:txBody>
      </p:sp>
      <p:graphicFrame>
        <p:nvGraphicFramePr>
          <p:cNvPr id="80" name="Textplatzhalter 25">
            <a:extLst>
              <a:ext uri="{FF2B5EF4-FFF2-40B4-BE49-F238E27FC236}">
                <a16:creationId xmlns:a16="http://schemas.microsoft.com/office/drawing/2014/main" id="{CF6A8F91-5866-AC52-5860-FE714677E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915082"/>
              </p:ext>
            </p:extLst>
          </p:nvPr>
        </p:nvGraphicFramePr>
        <p:xfrm>
          <a:off x="448734" y="1255779"/>
          <a:ext cx="7953862" cy="506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fik 11" descr="Ein Bild, das Lupe, Kreis, Text enthält.&#10;&#10;KI-generierte Inhalte können fehlerhaft sein.">
            <a:extLst>
              <a:ext uri="{FF2B5EF4-FFF2-40B4-BE49-F238E27FC236}">
                <a16:creationId xmlns:a16="http://schemas.microsoft.com/office/drawing/2014/main" id="{DF2399C1-06B3-C064-82F1-CA8155D798F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6069" y="519492"/>
            <a:ext cx="369662" cy="39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3D46F-AC04-FF3B-4183-F1D579761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8" name="Picture 27" descr="Lupe, die sinkende Leistung zeigt">
            <a:extLst>
              <a:ext uri="{FF2B5EF4-FFF2-40B4-BE49-F238E27FC236}">
                <a16:creationId xmlns:a16="http://schemas.microsoft.com/office/drawing/2014/main" id="{9F43A475-A7EE-81A5-AB3C-E8F8B168ED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3005" b="-4"/>
          <a:stretch>
            <a:fillRect/>
          </a:stretch>
        </p:blipFill>
        <p:spPr>
          <a:xfrm>
            <a:off x="6848615" y="-1"/>
            <a:ext cx="534338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24B09E1F-AF5D-484B-D883-EBF595BA72D7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crollen: horizontal 4">
            <a:extLst>
              <a:ext uri="{FF2B5EF4-FFF2-40B4-BE49-F238E27FC236}">
                <a16:creationId xmlns:a16="http://schemas.microsoft.com/office/drawing/2014/main" id="{DF131693-4353-A071-C075-1D6B6AEF4255}"/>
              </a:ext>
            </a:extLst>
          </p:cNvPr>
          <p:cNvSpPr/>
          <p:nvPr/>
        </p:nvSpPr>
        <p:spPr>
          <a:xfrm>
            <a:off x="298938" y="143680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Questions &amp; Hypotheses</a:t>
            </a:r>
            <a:endParaRPr lang="de-DE" sz="2000" dirty="0"/>
          </a:p>
        </p:txBody>
      </p:sp>
      <p:pic>
        <p:nvPicPr>
          <p:cNvPr id="3" name="Grafik 2" descr="Ein Bild, das Wurm enthält.&#10;&#10;KI-generierte Inhalte können fehlerhaft sein.">
            <a:extLst>
              <a:ext uri="{FF2B5EF4-FFF2-40B4-BE49-F238E27FC236}">
                <a16:creationId xmlns:a16="http://schemas.microsoft.com/office/drawing/2014/main" id="{62051D35-D6AF-7569-6F76-F85C5D6D12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652" y="431084"/>
            <a:ext cx="205012" cy="314351"/>
          </a:xfrm>
          <a:prstGeom prst="rect">
            <a:avLst/>
          </a:prstGeom>
        </p:spPr>
      </p:pic>
      <p:sp>
        <p:nvSpPr>
          <p:cNvPr id="4" name="Textplatzhalter 25">
            <a:extLst>
              <a:ext uri="{FF2B5EF4-FFF2-40B4-BE49-F238E27FC236}">
                <a16:creationId xmlns:a16="http://schemas.microsoft.com/office/drawing/2014/main" id="{325FA21B-45DC-2087-4F53-B0B1A27D1FEB}"/>
              </a:ext>
            </a:extLst>
          </p:cNvPr>
          <p:cNvSpPr txBox="1">
            <a:spLocks/>
          </p:cNvSpPr>
          <p:nvPr/>
        </p:nvSpPr>
        <p:spPr>
          <a:xfrm>
            <a:off x="298938" y="1363355"/>
            <a:ext cx="7405180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BQ1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Do frequent customers generate more revenue?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1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Customers with higher purchase frequency generate significantly higher total spend.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BQ2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Do payment methods influence high-value transactions?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2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High-value transactions are more likely to occur using specific payment methods.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BQ3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Which age groups drive revenue?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3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Younger customer segments contribute a disproportionately higher share of total revenue.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Benutzerdefiniert 21">
      <a:dk1>
        <a:srgbClr val="AF3C3C"/>
      </a:dk1>
      <a:lt1>
        <a:srgbClr val="F5E2E2"/>
      </a:lt1>
      <a:dk2>
        <a:srgbClr val="F5E2E2"/>
      </a:dk2>
      <a:lt2>
        <a:srgbClr val="F5E2E2"/>
      </a:lt2>
      <a:accent1>
        <a:srgbClr val="CF7171"/>
      </a:accent1>
      <a:accent2>
        <a:srgbClr val="913131"/>
      </a:accent2>
      <a:accent3>
        <a:srgbClr val="F1A499"/>
      </a:accent3>
      <a:accent4>
        <a:srgbClr val="EA7666"/>
      </a:accent4>
      <a:accent5>
        <a:srgbClr val="832C2D"/>
      </a:accent5>
      <a:accent6>
        <a:srgbClr val="F8D1CC"/>
      </a:accent6>
      <a:hlink>
        <a:srgbClr val="772828"/>
      </a:hlink>
      <a:folHlink>
        <a:srgbClr val="888888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8527B6-7631-42E0-BE68-799EF3599C07}">
  <we:reference id="wa200005566" version="3.0.0.3" store="de-DE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aa5abe6-06c6-4601-aeda-eecaed417fe1}">
  <we:reference id="WA200003233" version="2.0.0.3" store="en-GB" storeType="OMEX"/>
  <we:alternateReferences/>
  <we:properties>
    <we:property name="Microsoft.Office.CampaignId" value="&quot;none&quot;"/>
    <we:property name="artifactViewState" value="&quot;live&quot;"/>
    <we:property name="backgroundColor" value="&quot;#8B0000&quot;"/>
    <we:property name="bookmark" value="&quot;H4sIAAAAAAAAA+1abU/cOBD+K6tIJ+6kVeU47/1WoDrpru0hQD2dKrQa25MlbYhzTkLZQ/z3Gzu7lJeUpbRAqOALWduZ12fGj7176qmiqUtYvIMj9F56m1p/OgLzaeJ7U6/qx6SMgjD0uYy5wtAP85RzmtV1W+iq8V6eei2YObbvi6aD0gqiwQ8HUw/Kcgfm9lMOZYNTr0bT6ArK4j/sF9NUazo8m3p4UpfagBW510KLVuwxLafPZIL/IiCNINviGPdQtv0oYzmohGOapUJlAL7MJC1r+gXOssElVrRTv6WrFoqK1NixNIxBKD/lccIhhCxkSWbHm6Kal0uDv7y7v6htcFo8aYU+sfEQH0mxlXR2Rg7FoHw/y4H7IYUNwYfEOZUXZbtUKBavT2pDsaII9tK2yPO5NoUkTS4mBps+BKfeli67I/f0+tL4nu6MxF3M3VTVFu2CJO0ieVbO9g1UDSzjYc3aMZqy4JbQo+pkO1sqXbj5Q/15yyCNKO8lO5s+rmUuxmOzqhmw6IBGboRJUxYSzSWUeEdIVWMfFLTgUFD3ygrs57Vy0+hAcuq9KQg4vez3UHZW7MY2vaH052qDjKK/A2taXyZk7ccLheDeaJyWhwDSQV/S9M6qoHvdRpfuaWUPdYkSj7HsZ//t0CzIALdiQPGLa5ro/aIhh0qoG5sK201oSKEz/09cPKDL1pSdoqpWdlic3tojh5PH9mZZb9/lSfM1Ly5LpEVG69ZauvJvBdGqK8sllOPQj1JEIUOMFMNQxT4bVxPd6ppWUyXP9nB+RH48N4f1ATpwG2SQJUJxxiImKLUsTFGt3yBfqWOoJMX1amLfIjSdwdsavlw+2wdR4lWT93UL5WSX+lLVDe0/axMqwajl1CVeQB+MQrO5cC5tF2ZFZfj0itX36U4PBD8IeZonWQQ8wUyxgB7HFP4Vbu603Y4xARcd6lOgeB4EGcYYQojEslnmJ3dPwQ+v3H8QzHjY11vi6oczd0x5brHDibrvqN8TqXPmPxb1WcbubpTHRWfiovNY9l9O0LfSrKknD4tSGaycdVeXfBgEPWc8eLPStq/nVHXnDt9B3MYfXYUbg/IIcQfLomJ0cI9UkhBnQB7zIAF8Imxh+ty6v6t1l0WFW4dg2qtb+WCfPT+QPfFOa2eTnBiaAHsrlcmQo7QXb6M6/XzTFdIoqnEt3ASYQbSNg7k/CuoH73fsmihWPosi8FlIAE0DzmU6LoDe4nj+1ACqdNW1zxC95S1DEgXAWZr6QoLEVDCO8Th4w6tjYkJznPxlszbp2dCTP+oOO9VTuDzPAGgnkxKSQKQiyNj6bvFANVmvIDx5Rdb/bnRX/8hkWFEiBqnCXEQoMEpklgVyJAx2F2ty8fyCYrJL/k5+/eW3pw/HGzxbntXjkFN4WZRmAROSCfTlOJLyQy4hx5CD4etHpsLM9znzgyQWQoEMlbvZv/kW5xDo/7XKSkLMUuIfKhORjyz1AxmsldVvJJtd25Jn10SmIo15nBHlFjKOeZQl8XpcPCiz+Rvxk4IRfWm7XxzhbAdNodVPwLLq4li3vejbHDt39ed7uuD5kmdiVr30e9J0OYE9faKaioD7QUiFFSiRJwD52tKqiQG8g+NiDq0212tLKkhzqlWlZC5yYFb4uGqLOMDszhzgp75qvhgZG4nlr4e++OAdFkph5blMqyTNWcxkEAQY8ixi1FDHlWnHU2fb9gdHd0j1JjSo/qps4dhbqr2bMj8nK7oSDJm2hyVNazMAhAur1uDB376Ag6/s6/7Vff1+42c71E2AcJgYio3u2qam49kOVDgQFPedg7I5uTEi7kdm50E5O/sf5j5qOtwmAAA=&quot;"/>
    <we:property name="creatorSessionId" value="&quot;875565ea-10db-4466-abbf-7e07d853078b&quot;"/>
    <we:property name="creatorTenantId" value="&quot;8f483d1a-f938-41a1-9cd9-d2a70ac5e904&quot;"/>
    <we:property name="creatorUserId" value="&quot;10032004F29194DD&quot;"/>
    <we:property name="datasetId" value="&quot;647e99c1-f68c-4f56-8815-63356c806910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c2f0cad7-c2ed-4047-8069-99ae26bd3e10&amp;groupId=1fb78f43-536b-4aee-9708-6e168e9c2efc&amp;w=2&amp;config=eyJjbHVzdGVyVXJsIjoiaHR0cHM6Ly9XQUJJLUdFUk1BTlktV0VTVC1DRU5UUkFMLVBSSU1BUlktcmVkaXJlY3QuYW5hbHlzaXMud2luZG93cy5uZXQiLCJlbWJlZEZlYXR1cmVzIjp7InVzYWdlTWV0cmljc1ZOZXh0Ijp0cnVlfX0%3D&amp;disableSensitivityBanner=true&amp;storytellingChangeViewModeShortcutKeys=true&quot;"/>
    <we:property name="initialStateBookmark" value="&quot;H4sIAAAAAAAAA+1a227bOBD9FUPAIruAUVB3qW+5FAtsmyZwgi4WRWAMyZGtriJ6KcmNG+Tfd0jZaS6qnaZNohTJS2SSmuuZ4SHtc0fm1ayAxXs4Ree18w4r/IK5mGI5cJ2hU7bDOwcHb/e3R2/H77f339CwmtW5Kivn9blTg55g/SGvGiiMEBr8eDJ0oCgOYWI+ZVBUOHRmqCtVQpF/wXYxTdW6wYuhg2ezQmkwIo9qqNGIndNy+ky63Vc+aQRR53M8QlG3o4xlIGMPkzThMgVwRSpoWdUusJZ1LjGirfpdVdaQl6TGjCVBBFy6iRfFHgSQBixOzXiVl5NiafDXd48XMxOVGs9qrs5MPPgnUmwkXVyQQxFI100z8NzAk4jgQmydyvKiXirkizdnM02xogi20nbJ84nSuSBNNiYaqzYE586uKppT+/Tm2viRarTAEWZ2qqzzekGSRkieFeNjDWUFy3gYsw61oizYJfQoG1GPl0oXdn6qPu9qpBHpvGYXw6e1zMa4b1ZVHRad0MhamFRFLlBfQ4lzilQ15kFCDRYFs1ZZju28knYaLUjOnXc5AaeV/QGKxojd2qM3pPpcbpFR9HdiTGvLhKz9dKUQ7BuV1fIYQDppS5reWRV0q1urwj6t7KEuUeAci3b2vwb1ggywKzoUv7qlid7PK3KogFllUmG6CQ1JtOa/xcUjumxMOczLcmWHwemdPbI4eWpvlvX2Q55U3/LiukRapJWqjaUr/1YQLZuiWEI5CtwwQeQiwFAyDGTksn410d2mqhVV8vgIJ6fkx0tz2BygE7tB+mnMpcdYyDillgUJys0b5LacQykorjcTu49QNRrvavhy+fgYeIE3TT5WNRSDEfWlsunafzYmVICWy6lrvIA+aIl6Z2Fd2sv1isp4wxtWP6Q7LRBcP/CSLE5D8GJMJfPpsU/hX+HmXtttHxNw1aE2BdLLfD/FCAMIUIiQpW58/xT89Mr9B0H3h33tE1efju0R5aXFdifqoaP+QKTOmv9U1GcZu/tRHhudgY3OU9l/PUHfS7OGjpjmhdRYWutuLvnYCXqPef67lbZjNaGqu3T4HuK2/mpK3OqUR4g7WRYVo4N7KOOYOAN6kefHgM+ELQxfWvcPte4iL3F3Crq+uZV39tnLA9kz77RmNs6IoXEwt1KpCDwUief16/TzXVdIvajGjXDjoDvR1g/m/iSo77zfMWvCSLosDMFlAQE08T1PJP0C6B2O588NoFKVTf0C0TveMsShDx5LEpcLEJhw5mHUD96wPScmNMHBgcnaoGVDz/6o2+1US+GyLAWgnUwIiH2ecD9lm7vFI9XkbAXhwTZZ/6dWzexnJsOI4hEIGWQ8RI5hLNLUFz1hsCOckYuXFxSDEfk7+P23P54/HNd4tjyrR4FH4WVhkvqMC8bRFf1Iyk+5hOxDDrqvH5kMUtf1mOvHEecSRCDtzf76W5wp0P9blRUHmCbEP2TKQxdZ4vrC3yir3Uh2mromz26JTHgSeVFKlJuLKPLCNI424+JRmc3fiP9K6NGXtsf5KY4PUedK/gIsa5bPVd2Kvsuxc6Q+P9AFz9c8E7NqpT+QpusJbOkT1VQInusHVFi+5FkMkG0srRkxgPcwzydQK327toSEJKNalVJkPANmhPertogDjO/NAX7pq+arkTGRWP5y6KsPzjSXEkvHZlrGScYiJnzfx8BLQ0YNtV+Ztjx1vGd+cHSPVO9AhfKgNIVjbqmO1mV+QlY0BWgy7QgLmla6AwhXVm3Ag7t3BQff2Nfdm/v6w8bPdKh1gLCY6IqNaupqRsezQyixIyj2OwdpcrI2IvZHZi3wKEu5ad3rXzBXzJdBvLj4H+umjVAIJwAA&quot;"/>
    <we:property name="isFiltersActionButtonVisible" value="true"/>
    <we:property name="isFooterCollapsed" value="true"/>
    <we:property name="isVisualContainerHeaderHidden" value="false"/>
    <we:property name="pageDisplayName" value="&quot;Executive Overview&quot;"/>
    <we:property name="pageName" value="&quot;00fad72e898bd9aa1c9c&quot;"/>
    <we:property name="reportEmbeddedTime" value="&quot;2026-01-29T11:31:56.313Z&quot;"/>
    <we:property name="reportName" value="&quot;Retail_Sales_Dashboard.&quot;"/>
    <we:property name="reportState" value="&quot;CONNECTED&quot;"/>
    <we:property name="reportUrl" value="&quot;/groups/1fb78f43-536b-4aee-9708-6e168e9c2efc/reports/c2f0cad7-c2ed-4047-8069-99ae26bd3e10/00fad72e898bd9aa1c9c?bookmarkGuid=fb24807f-d40e-460b-91d1-c869c20a8be2&amp;bookmarkUsage=1&amp;ctid=8f483d1a-f938-41a1-9cd9-d2a70ac5e904&amp;fromEntryPoint=export&amp;pbi_source=storytelling_addin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2BBF45-BAE6-4C20-83C1-945B866861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D63D6A-93D6-415E-A0D1-95420F3F6F78}">
  <ds:schemaRefs>
    <ds:schemaRef ds:uri="71af3243-3dd4-4a8d-8c0d-dd76da1f02a5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16c05727-aa75-4e4a-9b5f-8a80a1165891"/>
    <ds:schemaRef ds:uri="http://purl.org/dc/dcmitype/"/>
    <ds:schemaRef ds:uri="http://purl.org/dc/elements/1.1/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4A3DE8-CEFE-4E75-AF16-B0879104C1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717</Words>
  <Application>Microsoft Office PowerPoint</Application>
  <PresentationFormat>Widescreen</PresentationFormat>
  <Paragraphs>177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Sakkal Majalla</vt:lpstr>
      <vt:lpstr>Times New Roman</vt:lpstr>
      <vt:lpstr>Trebuchet MS</vt:lpstr>
      <vt:lpstr>Wingdings</vt:lpstr>
      <vt:lpstr>Wingdings 3</vt:lpstr>
      <vt:lpstr>Facette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Hypothesis 1 – Purchase Frequency &amp; Revenue</vt:lpstr>
      <vt:lpstr>PowerPoint Presentation</vt:lpstr>
      <vt:lpstr>    Hypothesis 2 – Payment Method &amp; Transaction Value</vt:lpstr>
      <vt:lpstr>PowerPoint Presentation</vt:lpstr>
      <vt:lpstr>      Hypothesis 3 – Age Group Contribution</vt:lpstr>
      <vt:lpstr>PowerPoint Presentation</vt:lpstr>
      <vt:lpstr>PowerPoint Presentation</vt:lpstr>
      <vt:lpstr>PowerPoint Presentation</vt:lpstr>
      <vt:lpstr> Further Improvements</vt:lpstr>
      <vt:lpstr>  Conclusion</vt:lpstr>
      <vt:lpstr>GitHub Repository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Sahar Mobashertofighi</dc:creator>
  <cp:lastModifiedBy>Sahar Mobashertofighi</cp:lastModifiedBy>
  <cp:revision>15</cp:revision>
  <dcterms:created xsi:type="dcterms:W3CDTF">2026-01-28T18:27:38Z</dcterms:created>
  <dcterms:modified xsi:type="dcterms:W3CDTF">2026-02-02T14:50:20Z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